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</p:sldMasterIdLst>
  <p:notesMasterIdLst>
    <p:notesMasterId r:id="rId112"/>
  </p:notesMasterIdLst>
  <p:handoutMasterIdLst>
    <p:handoutMasterId r:id="rId113"/>
  </p:handoutMasterIdLst>
  <p:sldIdLst>
    <p:sldId id="664" r:id="rId71"/>
    <p:sldId id="679" r:id="rId72"/>
    <p:sldId id="680" r:id="rId73"/>
    <p:sldId id="681" r:id="rId74"/>
    <p:sldId id="675" r:id="rId75"/>
    <p:sldId id="683" r:id="rId76"/>
    <p:sldId id="682" r:id="rId77"/>
    <p:sldId id="684" r:id="rId78"/>
    <p:sldId id="685" r:id="rId79"/>
    <p:sldId id="686" r:id="rId80"/>
    <p:sldId id="687" r:id="rId81"/>
    <p:sldId id="688" r:id="rId82"/>
    <p:sldId id="677" r:id="rId83"/>
    <p:sldId id="676" r:id="rId84"/>
    <p:sldId id="689" r:id="rId85"/>
    <p:sldId id="690" r:id="rId86"/>
    <p:sldId id="691" r:id="rId87"/>
    <p:sldId id="692" r:id="rId88"/>
    <p:sldId id="693" r:id="rId89"/>
    <p:sldId id="678" r:id="rId90"/>
    <p:sldId id="694" r:id="rId91"/>
    <p:sldId id="695" r:id="rId92"/>
    <p:sldId id="696" r:id="rId93"/>
    <p:sldId id="697" r:id="rId94"/>
    <p:sldId id="698" r:id="rId95"/>
    <p:sldId id="699" r:id="rId96"/>
    <p:sldId id="700" r:id="rId97"/>
    <p:sldId id="701" r:id="rId98"/>
    <p:sldId id="702" r:id="rId99"/>
    <p:sldId id="703" r:id="rId100"/>
    <p:sldId id="704" r:id="rId101"/>
    <p:sldId id="705" r:id="rId102"/>
    <p:sldId id="706" r:id="rId103"/>
    <p:sldId id="707" r:id="rId104"/>
    <p:sldId id="711" r:id="rId105"/>
    <p:sldId id="708" r:id="rId106"/>
    <p:sldId id="709" r:id="rId107"/>
    <p:sldId id="628" r:id="rId108"/>
    <p:sldId id="710" r:id="rId109"/>
    <p:sldId id="674" r:id="rId110"/>
    <p:sldId id="673" r:id="rId1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47" autoAdjust="0"/>
    <p:restoredTop sz="93099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-256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31.xml"/><Relationship Id="rId102" Type="http://schemas.openxmlformats.org/officeDocument/2006/relationships/slide" Target="slides/slide32.xml"/><Relationship Id="rId103" Type="http://schemas.openxmlformats.org/officeDocument/2006/relationships/slide" Target="slides/slide33.xml"/><Relationship Id="rId104" Type="http://schemas.openxmlformats.org/officeDocument/2006/relationships/slide" Target="slides/slide34.xml"/><Relationship Id="rId105" Type="http://schemas.openxmlformats.org/officeDocument/2006/relationships/slide" Target="slides/slide35.xml"/><Relationship Id="rId106" Type="http://schemas.openxmlformats.org/officeDocument/2006/relationships/slide" Target="slides/slide36.xml"/><Relationship Id="rId107" Type="http://schemas.openxmlformats.org/officeDocument/2006/relationships/slide" Target="slides/slide37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8" Type="http://schemas.openxmlformats.org/officeDocument/2006/relationships/slide" Target="slides/slide38.xml"/><Relationship Id="rId109" Type="http://schemas.openxmlformats.org/officeDocument/2006/relationships/slide" Target="slides/slide3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Master" Target="slideMasters/slideMaster2.xml"/><Relationship Id="rId71" Type="http://schemas.openxmlformats.org/officeDocument/2006/relationships/slide" Target="slides/slide1.xml"/><Relationship Id="rId72" Type="http://schemas.openxmlformats.org/officeDocument/2006/relationships/slide" Target="slides/slide2.xml"/><Relationship Id="rId73" Type="http://schemas.openxmlformats.org/officeDocument/2006/relationships/slide" Target="slides/slide3.xml"/><Relationship Id="rId74" Type="http://schemas.openxmlformats.org/officeDocument/2006/relationships/slide" Target="slides/slide4.xml"/><Relationship Id="rId75" Type="http://schemas.openxmlformats.org/officeDocument/2006/relationships/slide" Target="slides/slide5.xml"/><Relationship Id="rId76" Type="http://schemas.openxmlformats.org/officeDocument/2006/relationships/slide" Target="slides/slide6.xml"/><Relationship Id="rId77" Type="http://schemas.openxmlformats.org/officeDocument/2006/relationships/slide" Target="slides/slide7.xml"/><Relationship Id="rId78" Type="http://schemas.openxmlformats.org/officeDocument/2006/relationships/slide" Target="slides/slide8.xml"/><Relationship Id="rId79" Type="http://schemas.openxmlformats.org/officeDocument/2006/relationships/slide" Target="slides/slide9.xml"/><Relationship Id="rId110" Type="http://schemas.openxmlformats.org/officeDocument/2006/relationships/slide" Target="slides/slide40.xml"/><Relationship Id="rId90" Type="http://schemas.openxmlformats.org/officeDocument/2006/relationships/slide" Target="slides/slide20.xml"/><Relationship Id="rId91" Type="http://schemas.openxmlformats.org/officeDocument/2006/relationships/slide" Target="slides/slide21.xml"/><Relationship Id="rId92" Type="http://schemas.openxmlformats.org/officeDocument/2006/relationships/slide" Target="slides/slide22.xml"/><Relationship Id="rId93" Type="http://schemas.openxmlformats.org/officeDocument/2006/relationships/slide" Target="slides/slide23.xml"/><Relationship Id="rId94" Type="http://schemas.openxmlformats.org/officeDocument/2006/relationships/slide" Target="slides/slide24.xml"/><Relationship Id="rId95" Type="http://schemas.openxmlformats.org/officeDocument/2006/relationships/slide" Target="slides/slide25.xml"/><Relationship Id="rId96" Type="http://schemas.openxmlformats.org/officeDocument/2006/relationships/slide" Target="slides/slide26.xml"/><Relationship Id="rId97" Type="http://schemas.openxmlformats.org/officeDocument/2006/relationships/slide" Target="slides/slide27.xml"/><Relationship Id="rId98" Type="http://schemas.openxmlformats.org/officeDocument/2006/relationships/slide" Target="slides/slide28.xml"/><Relationship Id="rId99" Type="http://schemas.openxmlformats.org/officeDocument/2006/relationships/slide" Target="slides/slide29.xml"/><Relationship Id="rId111" Type="http://schemas.openxmlformats.org/officeDocument/2006/relationships/slide" Target="slides/slide41.xml"/><Relationship Id="rId112" Type="http://schemas.openxmlformats.org/officeDocument/2006/relationships/notesMaster" Target="notesMasters/notesMaster1.xml"/><Relationship Id="rId113" Type="http://schemas.openxmlformats.org/officeDocument/2006/relationships/handoutMaster" Target="handoutMasters/handoutMaster1.xml"/><Relationship Id="rId114" Type="http://schemas.openxmlformats.org/officeDocument/2006/relationships/printerSettings" Target="printerSettings/printerSettings1.bin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slide" Target="slides/slide30.xml"/><Relationship Id="rId80" Type="http://schemas.openxmlformats.org/officeDocument/2006/relationships/slide" Target="slides/slide10.xml"/><Relationship Id="rId81" Type="http://schemas.openxmlformats.org/officeDocument/2006/relationships/slide" Target="slides/slide11.xml"/><Relationship Id="rId82" Type="http://schemas.openxmlformats.org/officeDocument/2006/relationships/slide" Target="slides/slide12.xml"/><Relationship Id="rId83" Type="http://schemas.openxmlformats.org/officeDocument/2006/relationships/slide" Target="slides/slide13.xml"/><Relationship Id="rId84" Type="http://schemas.openxmlformats.org/officeDocument/2006/relationships/slide" Target="slides/slide14.xml"/><Relationship Id="rId85" Type="http://schemas.openxmlformats.org/officeDocument/2006/relationships/slide" Target="slides/slide15.xml"/><Relationship Id="rId86" Type="http://schemas.openxmlformats.org/officeDocument/2006/relationships/slide" Target="slides/slide16.xml"/><Relationship Id="rId87" Type="http://schemas.openxmlformats.org/officeDocument/2006/relationships/slide" Target="slides/slide17.xml"/><Relationship Id="rId88" Type="http://schemas.openxmlformats.org/officeDocument/2006/relationships/slide" Target="slides/slide18.xml"/><Relationship Id="rId89" Type="http://schemas.openxmlformats.org/officeDocument/2006/relationships/slide" Target="slides/slide1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4C662-E6D4-4553-97DA-FE5F114E29E5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148CE2E7-B6CB-4806-BF2B-D9359E2390C6}">
      <dgm:prSet phldrT="[Text]" custT="1"/>
      <dgm:spPr/>
      <dgm:t>
        <a:bodyPr/>
        <a:lstStyle/>
        <a:p>
          <a:r>
            <a:rPr lang="en-GB" sz="2000" dirty="0" smtClean="0"/>
            <a:t>Input Values</a:t>
          </a:r>
          <a:endParaRPr lang="en-GB" sz="2000" dirty="0"/>
        </a:p>
      </dgm:t>
    </dgm:pt>
    <dgm:pt modelId="{848E3DBB-BFB6-446D-961A-01EAE6C4B26E}" type="parTrans" cxnId="{74A0E78C-30E7-476A-A4F3-C6B10B3C976C}">
      <dgm:prSet/>
      <dgm:spPr/>
      <dgm:t>
        <a:bodyPr/>
        <a:lstStyle/>
        <a:p>
          <a:endParaRPr lang="en-GB"/>
        </a:p>
      </dgm:t>
    </dgm:pt>
    <dgm:pt modelId="{C123C785-E9AF-43BA-95C0-5999392204DE}" type="sibTrans" cxnId="{74A0E78C-30E7-476A-A4F3-C6B10B3C976C}">
      <dgm:prSet/>
      <dgm:spPr/>
      <dgm:t>
        <a:bodyPr/>
        <a:lstStyle/>
        <a:p>
          <a:endParaRPr lang="en-GB"/>
        </a:p>
      </dgm:t>
    </dgm:pt>
    <dgm:pt modelId="{2DC01E54-415C-45F4-B32E-48A28D1B3BCC}">
      <dgm:prSet phldrT="[Text]" custT="1"/>
      <dgm:spPr/>
      <dgm:t>
        <a:bodyPr/>
        <a:lstStyle/>
        <a:p>
          <a:r>
            <a:rPr lang="en-GB" sz="2000" dirty="0" smtClean="0"/>
            <a:t>Arcade</a:t>
          </a:r>
        </a:p>
        <a:p>
          <a:r>
            <a:rPr lang="en-GB" sz="2000" dirty="0" smtClean="0"/>
            <a:t>Expression</a:t>
          </a:r>
          <a:endParaRPr lang="en-GB" sz="2000" dirty="0"/>
        </a:p>
      </dgm:t>
    </dgm:pt>
    <dgm:pt modelId="{1884594D-6DBF-48DF-A6A3-D8884D438D0A}" type="parTrans" cxnId="{6DD9FD26-CEF7-4D38-8AB1-A6A81FC005BF}">
      <dgm:prSet/>
      <dgm:spPr/>
      <dgm:t>
        <a:bodyPr/>
        <a:lstStyle/>
        <a:p>
          <a:endParaRPr lang="en-GB"/>
        </a:p>
      </dgm:t>
    </dgm:pt>
    <dgm:pt modelId="{9C43EF96-880D-4D10-BF63-391E9B7AFE3E}" type="sibTrans" cxnId="{6DD9FD26-CEF7-4D38-8AB1-A6A81FC005BF}">
      <dgm:prSet/>
      <dgm:spPr/>
      <dgm:t>
        <a:bodyPr/>
        <a:lstStyle/>
        <a:p>
          <a:endParaRPr lang="en-GB"/>
        </a:p>
      </dgm:t>
    </dgm:pt>
    <dgm:pt modelId="{7F128448-4AC9-46CC-95F9-456658D3E9EE}">
      <dgm:prSet phldrT="[Text]" custT="1"/>
      <dgm:spPr/>
      <dgm:t>
        <a:bodyPr/>
        <a:lstStyle/>
        <a:p>
          <a:r>
            <a:rPr lang="en-GB" sz="2000" dirty="0" smtClean="0"/>
            <a:t>Result Value</a:t>
          </a:r>
          <a:endParaRPr lang="en-GB" sz="2000" dirty="0"/>
        </a:p>
      </dgm:t>
    </dgm:pt>
    <dgm:pt modelId="{13FC3FB1-D6C7-4E9B-A040-F1AB591B7B27}" type="parTrans" cxnId="{0B60532D-4D01-4624-8C36-73F911F9605B}">
      <dgm:prSet/>
      <dgm:spPr/>
      <dgm:t>
        <a:bodyPr/>
        <a:lstStyle/>
        <a:p>
          <a:endParaRPr lang="en-GB"/>
        </a:p>
      </dgm:t>
    </dgm:pt>
    <dgm:pt modelId="{56F5BCF1-684A-4AF7-BC1C-539FD3B104E3}" type="sibTrans" cxnId="{0B60532D-4D01-4624-8C36-73F911F9605B}">
      <dgm:prSet/>
      <dgm:spPr/>
      <dgm:t>
        <a:bodyPr/>
        <a:lstStyle/>
        <a:p>
          <a:endParaRPr lang="en-GB"/>
        </a:p>
      </dgm:t>
    </dgm:pt>
    <dgm:pt modelId="{34436C8A-16A0-470A-900B-C6CF9163E51C}" type="pres">
      <dgm:prSet presAssocID="{52F4C662-E6D4-4553-97DA-FE5F114E29E5}" presName="Name0" presStyleCnt="0">
        <dgm:presLayoutVars>
          <dgm:dir/>
          <dgm:resizeHandles val="exact"/>
        </dgm:presLayoutVars>
      </dgm:prSet>
      <dgm:spPr/>
    </dgm:pt>
    <dgm:pt modelId="{EDBB2C39-1564-461B-861A-77ADC2DB3FD1}" type="pres">
      <dgm:prSet presAssocID="{148CE2E7-B6CB-4806-BF2B-D9359E2390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9588751-942C-44C8-9FC4-242EC47CCE3E}" type="pres">
      <dgm:prSet presAssocID="{C123C785-E9AF-43BA-95C0-5999392204DE}" presName="sibTrans" presStyleLbl="sibTrans2D1" presStyleIdx="0" presStyleCnt="2"/>
      <dgm:spPr/>
      <dgm:t>
        <a:bodyPr/>
        <a:lstStyle/>
        <a:p>
          <a:endParaRPr lang="en-GB"/>
        </a:p>
      </dgm:t>
    </dgm:pt>
    <dgm:pt modelId="{72540074-A9D2-4F26-B946-A12D6BB162DD}" type="pres">
      <dgm:prSet presAssocID="{C123C785-E9AF-43BA-95C0-5999392204DE}" presName="connectorText" presStyleLbl="sibTrans2D1" presStyleIdx="0" presStyleCnt="2"/>
      <dgm:spPr/>
      <dgm:t>
        <a:bodyPr/>
        <a:lstStyle/>
        <a:p>
          <a:endParaRPr lang="en-GB"/>
        </a:p>
      </dgm:t>
    </dgm:pt>
    <dgm:pt modelId="{03ED1299-AD0E-41BD-807D-BEFEDC2117BE}" type="pres">
      <dgm:prSet presAssocID="{2DC01E54-415C-45F4-B32E-48A28D1B3BC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2DF14D-836F-49BC-B862-BE82FF06EE5E}" type="pres">
      <dgm:prSet presAssocID="{9C43EF96-880D-4D10-BF63-391E9B7AFE3E}" presName="sibTrans" presStyleLbl="sibTrans2D1" presStyleIdx="1" presStyleCnt="2"/>
      <dgm:spPr/>
      <dgm:t>
        <a:bodyPr/>
        <a:lstStyle/>
        <a:p>
          <a:endParaRPr lang="en-GB"/>
        </a:p>
      </dgm:t>
    </dgm:pt>
    <dgm:pt modelId="{A9478C8A-3AB2-4EE2-A7E7-78BE432676E7}" type="pres">
      <dgm:prSet presAssocID="{9C43EF96-880D-4D10-BF63-391E9B7AFE3E}" presName="connectorText" presStyleLbl="sibTrans2D1" presStyleIdx="1" presStyleCnt="2"/>
      <dgm:spPr/>
      <dgm:t>
        <a:bodyPr/>
        <a:lstStyle/>
        <a:p>
          <a:endParaRPr lang="en-GB"/>
        </a:p>
      </dgm:t>
    </dgm:pt>
    <dgm:pt modelId="{C81B985E-C1F5-4049-BF0A-22EB57188126}" type="pres">
      <dgm:prSet presAssocID="{7F128448-4AC9-46CC-95F9-456658D3E9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9F23FAB-F6EA-544E-9D6F-7706F1C3630D}" type="presOf" srcId="{C123C785-E9AF-43BA-95C0-5999392204DE}" destId="{59588751-942C-44C8-9FC4-242EC47CCE3E}" srcOrd="0" destOrd="0" presId="urn:microsoft.com/office/officeart/2005/8/layout/process1"/>
    <dgm:cxn modelId="{E6707CB9-42A4-1249-814C-911288B0A84C}" type="presOf" srcId="{52F4C662-E6D4-4553-97DA-FE5F114E29E5}" destId="{34436C8A-16A0-470A-900B-C6CF9163E51C}" srcOrd="0" destOrd="0" presId="urn:microsoft.com/office/officeart/2005/8/layout/process1"/>
    <dgm:cxn modelId="{210AF09D-94DE-E145-A13B-F27F34A69E5D}" type="presOf" srcId="{C123C785-E9AF-43BA-95C0-5999392204DE}" destId="{72540074-A9D2-4F26-B946-A12D6BB162DD}" srcOrd="1" destOrd="0" presId="urn:microsoft.com/office/officeart/2005/8/layout/process1"/>
    <dgm:cxn modelId="{97BAB19E-58B0-1045-8284-4226742EDF14}" type="presOf" srcId="{2DC01E54-415C-45F4-B32E-48A28D1B3BCC}" destId="{03ED1299-AD0E-41BD-807D-BEFEDC2117BE}" srcOrd="0" destOrd="0" presId="urn:microsoft.com/office/officeart/2005/8/layout/process1"/>
    <dgm:cxn modelId="{D5827F62-D15E-9B43-93F6-2BB0230506DC}" type="presOf" srcId="{9C43EF96-880D-4D10-BF63-391E9B7AFE3E}" destId="{A9478C8A-3AB2-4EE2-A7E7-78BE432676E7}" srcOrd="1" destOrd="0" presId="urn:microsoft.com/office/officeart/2005/8/layout/process1"/>
    <dgm:cxn modelId="{2DA3F767-1B93-3541-8C0D-FF01CF031A64}" type="presOf" srcId="{9C43EF96-880D-4D10-BF63-391E9B7AFE3E}" destId="{B42DF14D-836F-49BC-B862-BE82FF06EE5E}" srcOrd="0" destOrd="0" presId="urn:microsoft.com/office/officeart/2005/8/layout/process1"/>
    <dgm:cxn modelId="{0B60532D-4D01-4624-8C36-73F911F9605B}" srcId="{52F4C662-E6D4-4553-97DA-FE5F114E29E5}" destId="{7F128448-4AC9-46CC-95F9-456658D3E9EE}" srcOrd="2" destOrd="0" parTransId="{13FC3FB1-D6C7-4E9B-A040-F1AB591B7B27}" sibTransId="{56F5BCF1-684A-4AF7-BC1C-539FD3B104E3}"/>
    <dgm:cxn modelId="{0DCBE494-4FC6-4F4F-A1B5-375664527087}" type="presOf" srcId="{7F128448-4AC9-46CC-95F9-456658D3E9EE}" destId="{C81B985E-C1F5-4049-BF0A-22EB57188126}" srcOrd="0" destOrd="0" presId="urn:microsoft.com/office/officeart/2005/8/layout/process1"/>
    <dgm:cxn modelId="{74A0E78C-30E7-476A-A4F3-C6B10B3C976C}" srcId="{52F4C662-E6D4-4553-97DA-FE5F114E29E5}" destId="{148CE2E7-B6CB-4806-BF2B-D9359E2390C6}" srcOrd="0" destOrd="0" parTransId="{848E3DBB-BFB6-446D-961A-01EAE6C4B26E}" sibTransId="{C123C785-E9AF-43BA-95C0-5999392204DE}"/>
    <dgm:cxn modelId="{6DD9FD26-CEF7-4D38-8AB1-A6A81FC005BF}" srcId="{52F4C662-E6D4-4553-97DA-FE5F114E29E5}" destId="{2DC01E54-415C-45F4-B32E-48A28D1B3BCC}" srcOrd="1" destOrd="0" parTransId="{1884594D-6DBF-48DF-A6A3-D8884D438D0A}" sibTransId="{9C43EF96-880D-4D10-BF63-391E9B7AFE3E}"/>
    <dgm:cxn modelId="{408A4E08-3EA2-6A45-A474-9C147E4D3F83}" type="presOf" srcId="{148CE2E7-B6CB-4806-BF2B-D9359E2390C6}" destId="{EDBB2C39-1564-461B-861A-77ADC2DB3FD1}" srcOrd="0" destOrd="0" presId="urn:microsoft.com/office/officeart/2005/8/layout/process1"/>
    <dgm:cxn modelId="{30E43A11-1B9E-B34E-AC41-647544F2106E}" type="presParOf" srcId="{34436C8A-16A0-470A-900B-C6CF9163E51C}" destId="{EDBB2C39-1564-461B-861A-77ADC2DB3FD1}" srcOrd="0" destOrd="0" presId="urn:microsoft.com/office/officeart/2005/8/layout/process1"/>
    <dgm:cxn modelId="{9A25AAD5-BACA-A347-A4D2-C09D8E1412D3}" type="presParOf" srcId="{34436C8A-16A0-470A-900B-C6CF9163E51C}" destId="{59588751-942C-44C8-9FC4-242EC47CCE3E}" srcOrd="1" destOrd="0" presId="urn:microsoft.com/office/officeart/2005/8/layout/process1"/>
    <dgm:cxn modelId="{7F00CAE7-2921-0D42-BCDF-C0175CCCCA06}" type="presParOf" srcId="{59588751-942C-44C8-9FC4-242EC47CCE3E}" destId="{72540074-A9D2-4F26-B946-A12D6BB162DD}" srcOrd="0" destOrd="0" presId="urn:microsoft.com/office/officeart/2005/8/layout/process1"/>
    <dgm:cxn modelId="{38C95E31-28A1-6744-BEC3-4B9475B85559}" type="presParOf" srcId="{34436C8A-16A0-470A-900B-C6CF9163E51C}" destId="{03ED1299-AD0E-41BD-807D-BEFEDC2117BE}" srcOrd="2" destOrd="0" presId="urn:microsoft.com/office/officeart/2005/8/layout/process1"/>
    <dgm:cxn modelId="{1039F9A8-9448-C545-B968-4DA34BDC6995}" type="presParOf" srcId="{34436C8A-16A0-470A-900B-C6CF9163E51C}" destId="{B42DF14D-836F-49BC-B862-BE82FF06EE5E}" srcOrd="3" destOrd="0" presId="urn:microsoft.com/office/officeart/2005/8/layout/process1"/>
    <dgm:cxn modelId="{DADFD58C-EA38-5940-93E5-7941CAA46332}" type="presParOf" srcId="{B42DF14D-836F-49BC-B862-BE82FF06EE5E}" destId="{A9478C8A-3AB2-4EE2-A7E7-78BE432676E7}" srcOrd="0" destOrd="0" presId="urn:microsoft.com/office/officeart/2005/8/layout/process1"/>
    <dgm:cxn modelId="{626EAE88-0CC3-3F4F-B6FB-73E779373E8C}" type="presParOf" srcId="{34436C8A-16A0-470A-900B-C6CF9163E51C}" destId="{C81B985E-C1F5-4049-BF0A-22EB571881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E5DEB1-B7A7-4FDC-A489-834AF23ADFA4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B589E9-1364-4F13-9F7A-C15B141EE5A1}">
      <dgm:prSet phldrT="[Text]" custT="1"/>
      <dgm:spPr/>
      <dgm:t>
        <a:bodyPr/>
        <a:lstStyle/>
        <a:p>
          <a:endParaRPr lang="en-US" sz="1600" b="1" dirty="0"/>
        </a:p>
      </dgm:t>
    </dgm:pt>
    <dgm:pt modelId="{63DA9313-32C2-4CFC-B464-D5FD6E72F99E}" type="parTrans" cxnId="{4A71D8EE-5CC6-485D-8DE9-7595A7BA7CBA}">
      <dgm:prSet/>
      <dgm:spPr/>
      <dgm:t>
        <a:bodyPr/>
        <a:lstStyle/>
        <a:p>
          <a:endParaRPr lang="en-US"/>
        </a:p>
      </dgm:t>
    </dgm:pt>
    <dgm:pt modelId="{3EC09D14-06F5-4EE0-80D8-7613E7FA3606}" type="sibTrans" cxnId="{4A71D8EE-5CC6-485D-8DE9-7595A7BA7CBA}">
      <dgm:prSet/>
      <dgm:spPr/>
      <dgm:t>
        <a:bodyPr/>
        <a:lstStyle/>
        <a:p>
          <a:endParaRPr lang="en-US"/>
        </a:p>
      </dgm:t>
    </dgm:pt>
    <dgm:pt modelId="{A51E48F5-FA59-42C7-BA63-BFE1E1523A2B}">
      <dgm:prSet phldrT="[Text]" custT="1"/>
      <dgm:spPr/>
      <dgm:t>
        <a:bodyPr/>
        <a:lstStyle/>
        <a:p>
          <a:endParaRPr lang="en-US" sz="1600" b="1" dirty="0"/>
        </a:p>
      </dgm:t>
    </dgm:pt>
    <dgm:pt modelId="{D51635B5-0B76-48D0-828D-592BFC05A8FC}" type="sibTrans" cxnId="{1CED5BA6-F40E-4DB4-90C4-164E867A5425}">
      <dgm:prSet/>
      <dgm:spPr/>
      <dgm:t>
        <a:bodyPr/>
        <a:lstStyle/>
        <a:p>
          <a:endParaRPr lang="en-US"/>
        </a:p>
      </dgm:t>
    </dgm:pt>
    <dgm:pt modelId="{76980F00-2954-4B1B-9F2C-6621C0A1BB6E}" type="parTrans" cxnId="{1CED5BA6-F40E-4DB4-90C4-164E867A5425}">
      <dgm:prSet/>
      <dgm:spPr/>
      <dgm:t>
        <a:bodyPr/>
        <a:lstStyle/>
        <a:p>
          <a:endParaRPr lang="en-US"/>
        </a:p>
      </dgm:t>
    </dgm:pt>
    <dgm:pt modelId="{1233F91E-EA75-479B-853C-C9436F916126}">
      <dgm:prSet phldrT="[Text]" custT="1"/>
      <dgm:spPr/>
      <dgm:t>
        <a:bodyPr/>
        <a:lstStyle/>
        <a:p>
          <a:endParaRPr lang="en-US" sz="1600" dirty="0"/>
        </a:p>
      </dgm:t>
    </dgm:pt>
    <dgm:pt modelId="{CEE337A6-703F-40FB-94EB-01F2CA6715FD}" type="sibTrans" cxnId="{59BF5E4B-A332-4ED7-9FB0-87A43702714D}">
      <dgm:prSet/>
      <dgm:spPr/>
      <dgm:t>
        <a:bodyPr/>
        <a:lstStyle/>
        <a:p>
          <a:endParaRPr lang="en-US"/>
        </a:p>
      </dgm:t>
    </dgm:pt>
    <dgm:pt modelId="{4AD784B3-05B9-4369-8046-2CAAF0CC4240}" type="parTrans" cxnId="{59BF5E4B-A332-4ED7-9FB0-87A43702714D}">
      <dgm:prSet/>
      <dgm:spPr/>
      <dgm:t>
        <a:bodyPr/>
        <a:lstStyle/>
        <a:p>
          <a:endParaRPr lang="en-US"/>
        </a:p>
      </dgm:t>
    </dgm:pt>
    <dgm:pt modelId="{3989E14C-ADC4-4395-B744-E088751A5CFB}" type="pres">
      <dgm:prSet presAssocID="{77E5DEB1-B7A7-4FDC-A489-834AF23ADFA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A187FBD-F297-4F17-A660-B95932053297}" type="pres">
      <dgm:prSet presAssocID="{A51E48F5-FA59-42C7-BA63-BFE1E1523A2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DD995F-CC6F-4281-B22A-93C84BD84E99}" type="pres">
      <dgm:prSet presAssocID="{D51635B5-0B76-48D0-828D-592BFC05A8FC}" presName="sibTrans" presStyleCnt="0"/>
      <dgm:spPr/>
    </dgm:pt>
    <dgm:pt modelId="{D28BD820-0A58-4F55-A8B4-7F593271FC34}" type="pres">
      <dgm:prSet presAssocID="{56B589E9-1364-4F13-9F7A-C15B141EE5A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6F1A76E-07B9-4588-9CA3-83B764C27F8A}" type="pres">
      <dgm:prSet presAssocID="{3EC09D14-06F5-4EE0-80D8-7613E7FA3606}" presName="sibTrans" presStyleCnt="0"/>
      <dgm:spPr/>
    </dgm:pt>
    <dgm:pt modelId="{4328E184-6E2A-46D8-9F2A-0E624F1C6DDC}" type="pres">
      <dgm:prSet presAssocID="{1233F91E-EA75-479B-853C-C9436F91612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4A2EC6B-71A9-A345-8F56-BC275B9B96CA}" type="presOf" srcId="{56B589E9-1364-4F13-9F7A-C15B141EE5A1}" destId="{D28BD820-0A58-4F55-A8B4-7F593271FC34}" srcOrd="0" destOrd="0" presId="urn:microsoft.com/office/officeart/2005/8/layout/hList6"/>
    <dgm:cxn modelId="{4A71D8EE-5CC6-485D-8DE9-7595A7BA7CBA}" srcId="{77E5DEB1-B7A7-4FDC-A489-834AF23ADFA4}" destId="{56B589E9-1364-4F13-9F7A-C15B141EE5A1}" srcOrd="1" destOrd="0" parTransId="{63DA9313-32C2-4CFC-B464-D5FD6E72F99E}" sibTransId="{3EC09D14-06F5-4EE0-80D8-7613E7FA3606}"/>
    <dgm:cxn modelId="{1CED5BA6-F40E-4DB4-90C4-164E867A5425}" srcId="{77E5DEB1-B7A7-4FDC-A489-834AF23ADFA4}" destId="{A51E48F5-FA59-42C7-BA63-BFE1E1523A2B}" srcOrd="0" destOrd="0" parTransId="{76980F00-2954-4B1B-9F2C-6621C0A1BB6E}" sibTransId="{D51635B5-0B76-48D0-828D-592BFC05A8FC}"/>
    <dgm:cxn modelId="{84B357ED-4784-2B47-B892-4A84D435C254}" type="presOf" srcId="{1233F91E-EA75-479B-853C-C9436F916126}" destId="{4328E184-6E2A-46D8-9F2A-0E624F1C6DDC}" srcOrd="0" destOrd="0" presId="urn:microsoft.com/office/officeart/2005/8/layout/hList6"/>
    <dgm:cxn modelId="{59BF5E4B-A332-4ED7-9FB0-87A43702714D}" srcId="{77E5DEB1-B7A7-4FDC-A489-834AF23ADFA4}" destId="{1233F91E-EA75-479B-853C-C9436F916126}" srcOrd="2" destOrd="0" parTransId="{4AD784B3-05B9-4369-8046-2CAAF0CC4240}" sibTransId="{CEE337A6-703F-40FB-94EB-01F2CA6715FD}"/>
    <dgm:cxn modelId="{6C644E9C-9F1D-A44A-A671-2966DC7CFEE3}" type="presOf" srcId="{A51E48F5-FA59-42C7-BA63-BFE1E1523A2B}" destId="{3A187FBD-F297-4F17-A660-B95932053297}" srcOrd="0" destOrd="0" presId="urn:microsoft.com/office/officeart/2005/8/layout/hList6"/>
    <dgm:cxn modelId="{627CB466-72C9-E84E-90D8-E6C4849BA6D9}" type="presOf" srcId="{77E5DEB1-B7A7-4FDC-A489-834AF23ADFA4}" destId="{3989E14C-ADC4-4395-B744-E088751A5CFB}" srcOrd="0" destOrd="0" presId="urn:microsoft.com/office/officeart/2005/8/layout/hList6"/>
    <dgm:cxn modelId="{A37A86BF-BB09-E043-A01D-B23F35324536}" type="presParOf" srcId="{3989E14C-ADC4-4395-B744-E088751A5CFB}" destId="{3A187FBD-F297-4F17-A660-B95932053297}" srcOrd="0" destOrd="0" presId="urn:microsoft.com/office/officeart/2005/8/layout/hList6"/>
    <dgm:cxn modelId="{04BB18C3-E009-5F4D-9F7A-25B6502D157D}" type="presParOf" srcId="{3989E14C-ADC4-4395-B744-E088751A5CFB}" destId="{BDDD995F-CC6F-4281-B22A-93C84BD84E99}" srcOrd="1" destOrd="0" presId="urn:microsoft.com/office/officeart/2005/8/layout/hList6"/>
    <dgm:cxn modelId="{086648F9-C64D-8D40-89BF-5FE626FE6AB9}" type="presParOf" srcId="{3989E14C-ADC4-4395-B744-E088751A5CFB}" destId="{D28BD820-0A58-4F55-A8B4-7F593271FC34}" srcOrd="2" destOrd="0" presId="urn:microsoft.com/office/officeart/2005/8/layout/hList6"/>
    <dgm:cxn modelId="{EAA9AB58-1642-B54B-9BC1-DB986299F1FD}" type="presParOf" srcId="{3989E14C-ADC4-4395-B744-E088751A5CFB}" destId="{66F1A76E-07B9-4588-9CA3-83B764C27F8A}" srcOrd="3" destOrd="0" presId="urn:microsoft.com/office/officeart/2005/8/layout/hList6"/>
    <dgm:cxn modelId="{C15D9369-A26E-894E-9A7F-81FB6934CB78}" type="presParOf" srcId="{3989E14C-ADC4-4395-B744-E088751A5CFB}" destId="{4328E184-6E2A-46D8-9F2A-0E624F1C6DDC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5DEB1-B7A7-4FDC-A489-834AF23ADFA4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B589E9-1364-4F13-9F7A-C15B141EE5A1}">
      <dgm:prSet phldrT="[Text]" custT="1"/>
      <dgm:spPr/>
      <dgm:t>
        <a:bodyPr/>
        <a:lstStyle/>
        <a:p>
          <a:r>
            <a:rPr lang="en-US" sz="1600" b="1" dirty="0" smtClean="0"/>
            <a:t>Labeling</a:t>
          </a:r>
          <a:endParaRPr lang="en-US" sz="1600" b="1" dirty="0"/>
        </a:p>
      </dgm:t>
    </dgm:pt>
    <dgm:pt modelId="{63DA9313-32C2-4CFC-B464-D5FD6E72F99E}" type="parTrans" cxnId="{4A71D8EE-5CC6-485D-8DE9-7595A7BA7CBA}">
      <dgm:prSet/>
      <dgm:spPr/>
      <dgm:t>
        <a:bodyPr/>
        <a:lstStyle/>
        <a:p>
          <a:endParaRPr lang="en-US"/>
        </a:p>
      </dgm:t>
    </dgm:pt>
    <dgm:pt modelId="{3EC09D14-06F5-4EE0-80D8-7613E7FA3606}" type="sibTrans" cxnId="{4A71D8EE-5CC6-485D-8DE9-7595A7BA7CBA}">
      <dgm:prSet/>
      <dgm:spPr/>
      <dgm:t>
        <a:bodyPr/>
        <a:lstStyle/>
        <a:p>
          <a:endParaRPr lang="en-US"/>
        </a:p>
      </dgm:t>
    </dgm:pt>
    <dgm:pt modelId="{A51E48F5-FA59-42C7-BA63-BFE1E1523A2B}">
      <dgm:prSet phldrT="[Text]" custT="1"/>
      <dgm:spPr/>
      <dgm:t>
        <a:bodyPr/>
        <a:lstStyle/>
        <a:p>
          <a:r>
            <a:rPr lang="en-US" sz="1600" b="1" dirty="0" smtClean="0"/>
            <a:t>Rendering</a:t>
          </a:r>
          <a:endParaRPr lang="en-US" sz="1600" b="1" dirty="0"/>
        </a:p>
      </dgm:t>
    </dgm:pt>
    <dgm:pt modelId="{D51635B5-0B76-48D0-828D-592BFC05A8FC}" type="sibTrans" cxnId="{1CED5BA6-F40E-4DB4-90C4-164E867A5425}">
      <dgm:prSet/>
      <dgm:spPr/>
      <dgm:t>
        <a:bodyPr/>
        <a:lstStyle/>
        <a:p>
          <a:endParaRPr lang="en-US"/>
        </a:p>
      </dgm:t>
    </dgm:pt>
    <dgm:pt modelId="{76980F00-2954-4B1B-9F2C-6621C0A1BB6E}" type="parTrans" cxnId="{1CED5BA6-F40E-4DB4-90C4-164E867A5425}">
      <dgm:prSet/>
      <dgm:spPr/>
      <dgm:t>
        <a:bodyPr/>
        <a:lstStyle/>
        <a:p>
          <a:endParaRPr lang="en-US"/>
        </a:p>
      </dgm:t>
    </dgm:pt>
    <dgm:pt modelId="{3F3C548E-6851-46DE-AA9C-A1AA9548673C}">
      <dgm:prSet phldrT="[Text]" custT="1"/>
      <dgm:spPr/>
      <dgm:t>
        <a:bodyPr/>
        <a:lstStyle/>
        <a:p>
          <a:r>
            <a:rPr lang="en-US" sz="1600" dirty="0" smtClean="0"/>
            <a:t>Use Expressions to provide values required for different types of Renderers</a:t>
          </a:r>
          <a:endParaRPr lang="en-US" sz="1600" dirty="0"/>
        </a:p>
      </dgm:t>
    </dgm:pt>
    <dgm:pt modelId="{311E9365-C2B0-44E3-827A-0E3E45D9F6C5}" type="parTrans" cxnId="{AA92A4E7-9BD5-4407-888A-4DAB1087D359}">
      <dgm:prSet/>
      <dgm:spPr/>
      <dgm:t>
        <a:bodyPr/>
        <a:lstStyle/>
        <a:p>
          <a:endParaRPr lang="en-GB"/>
        </a:p>
      </dgm:t>
    </dgm:pt>
    <dgm:pt modelId="{FE40C49C-D813-4051-8A94-6CEF827F8BE8}" type="sibTrans" cxnId="{AA92A4E7-9BD5-4407-888A-4DAB1087D359}">
      <dgm:prSet/>
      <dgm:spPr/>
      <dgm:t>
        <a:bodyPr/>
        <a:lstStyle/>
        <a:p>
          <a:endParaRPr lang="en-GB"/>
        </a:p>
      </dgm:t>
    </dgm:pt>
    <dgm:pt modelId="{BD3F234F-ADD5-4885-9777-27A21CE3D096}">
      <dgm:prSet phldrT="[Text]" custT="1"/>
      <dgm:spPr/>
      <dgm:t>
        <a:bodyPr/>
        <a:lstStyle/>
        <a:p>
          <a:endParaRPr lang="en-US" sz="1600" dirty="0"/>
        </a:p>
      </dgm:t>
    </dgm:pt>
    <dgm:pt modelId="{64833FAB-F316-45F4-BA78-96B5919D3977}" type="parTrans" cxnId="{2B74A0F9-3ED9-49A7-8CB1-9B2261D8A70A}">
      <dgm:prSet/>
      <dgm:spPr/>
      <dgm:t>
        <a:bodyPr/>
        <a:lstStyle/>
        <a:p>
          <a:endParaRPr lang="en-GB"/>
        </a:p>
      </dgm:t>
    </dgm:pt>
    <dgm:pt modelId="{58470394-25EB-4761-BD23-274CE7411229}" type="sibTrans" cxnId="{2B74A0F9-3ED9-49A7-8CB1-9B2261D8A70A}">
      <dgm:prSet/>
      <dgm:spPr/>
      <dgm:t>
        <a:bodyPr/>
        <a:lstStyle/>
        <a:p>
          <a:endParaRPr lang="en-GB"/>
        </a:p>
      </dgm:t>
    </dgm:pt>
    <dgm:pt modelId="{FC9142D5-CA5C-4E18-8DE7-24CD53506FF1}">
      <dgm:prSet phldrT="[Text]" custT="1"/>
      <dgm:spPr/>
      <dgm:t>
        <a:bodyPr/>
        <a:lstStyle/>
        <a:p>
          <a:r>
            <a:rPr lang="en-US" sz="1600" dirty="0" smtClean="0"/>
            <a:t>Global Variables</a:t>
          </a:r>
          <a:endParaRPr lang="en-US" sz="1600" dirty="0"/>
        </a:p>
      </dgm:t>
    </dgm:pt>
    <dgm:pt modelId="{C8C31DF0-9D8F-42B9-A9F4-B09752AEE0F8}" type="parTrans" cxnId="{EFF5BA3D-515B-4909-B789-10BA426CAE05}">
      <dgm:prSet/>
      <dgm:spPr/>
      <dgm:t>
        <a:bodyPr/>
        <a:lstStyle/>
        <a:p>
          <a:endParaRPr lang="en-GB"/>
        </a:p>
      </dgm:t>
    </dgm:pt>
    <dgm:pt modelId="{40BD5FBD-5FA0-470C-B281-8D8BA53173CF}" type="sibTrans" cxnId="{EFF5BA3D-515B-4909-B789-10BA426CAE05}">
      <dgm:prSet/>
      <dgm:spPr/>
      <dgm:t>
        <a:bodyPr/>
        <a:lstStyle/>
        <a:p>
          <a:endParaRPr lang="en-GB"/>
        </a:p>
      </dgm:t>
    </dgm:pt>
    <dgm:pt modelId="{4EBC64DC-AF9E-4655-8796-AFD2B2E05BCF}">
      <dgm:prSet phldrT="[Text]" custT="1"/>
      <dgm:spPr/>
      <dgm:t>
        <a:bodyPr/>
        <a:lstStyle/>
        <a:p>
          <a:r>
            <a:rPr lang="en-US" sz="1600" dirty="0" smtClean="0"/>
            <a:t>$feature</a:t>
          </a:r>
          <a:endParaRPr lang="en-US" sz="1600" dirty="0"/>
        </a:p>
      </dgm:t>
    </dgm:pt>
    <dgm:pt modelId="{DBA50612-0A4E-4E43-9AD8-BA5868772773}" type="parTrans" cxnId="{5D1E3681-6F50-4B94-8F29-D2C71ABDF8C3}">
      <dgm:prSet/>
      <dgm:spPr/>
      <dgm:t>
        <a:bodyPr/>
        <a:lstStyle/>
        <a:p>
          <a:endParaRPr lang="en-GB"/>
        </a:p>
      </dgm:t>
    </dgm:pt>
    <dgm:pt modelId="{B752F1F0-78AE-4C35-BC97-D737819A2076}" type="sibTrans" cxnId="{5D1E3681-6F50-4B94-8F29-D2C71ABDF8C3}">
      <dgm:prSet/>
      <dgm:spPr/>
      <dgm:t>
        <a:bodyPr/>
        <a:lstStyle/>
        <a:p>
          <a:endParaRPr lang="en-GB"/>
        </a:p>
      </dgm:t>
    </dgm:pt>
    <dgm:pt modelId="{96FFC1EF-6CC8-412C-970F-EB445DCA8479}">
      <dgm:prSet phldrT="[Text]" custT="1"/>
      <dgm:spPr/>
      <dgm:t>
        <a:bodyPr/>
        <a:lstStyle/>
        <a:p>
          <a:r>
            <a:rPr lang="en-US" sz="1600" dirty="0" smtClean="0"/>
            <a:t>$view</a:t>
          </a:r>
          <a:endParaRPr lang="en-US" sz="1600" dirty="0"/>
        </a:p>
      </dgm:t>
    </dgm:pt>
    <dgm:pt modelId="{0F14D642-AD60-45B8-A3AF-C542133946A4}" type="parTrans" cxnId="{F3F00691-BD0F-4C20-B86D-4F9A8FB97089}">
      <dgm:prSet/>
      <dgm:spPr/>
      <dgm:t>
        <a:bodyPr/>
        <a:lstStyle/>
        <a:p>
          <a:endParaRPr lang="en-GB"/>
        </a:p>
      </dgm:t>
    </dgm:pt>
    <dgm:pt modelId="{14D33CC1-C43A-4642-8616-8A6479665C01}" type="sibTrans" cxnId="{F3F00691-BD0F-4C20-B86D-4F9A8FB97089}">
      <dgm:prSet/>
      <dgm:spPr/>
      <dgm:t>
        <a:bodyPr/>
        <a:lstStyle/>
        <a:p>
          <a:endParaRPr lang="en-GB"/>
        </a:p>
      </dgm:t>
    </dgm:pt>
    <dgm:pt modelId="{703E8861-9F23-4D6C-BCE5-4BC98E5B3FD9}">
      <dgm:prSet phldrT="[Text]" custT="1"/>
      <dgm:spPr/>
      <dgm:t>
        <a:bodyPr/>
        <a:lstStyle/>
        <a:p>
          <a:r>
            <a:rPr lang="en-US" sz="1600" dirty="0" smtClean="0"/>
            <a:t>Use Expressions to provide values required for different types of Renderers</a:t>
          </a:r>
          <a:endParaRPr lang="en-US" sz="1600" dirty="0"/>
        </a:p>
      </dgm:t>
    </dgm:pt>
    <dgm:pt modelId="{AABE4CC6-E9B3-4888-82BB-D61F2EB91F01}" type="parTrans" cxnId="{F3F92C8C-8A04-4F15-BB95-B36213886EBC}">
      <dgm:prSet/>
      <dgm:spPr/>
      <dgm:t>
        <a:bodyPr/>
        <a:lstStyle/>
        <a:p>
          <a:endParaRPr lang="en-GB"/>
        </a:p>
      </dgm:t>
    </dgm:pt>
    <dgm:pt modelId="{7945F903-125B-4C60-8B0B-90B836FC80F1}" type="sibTrans" cxnId="{F3F92C8C-8A04-4F15-BB95-B36213886EBC}">
      <dgm:prSet/>
      <dgm:spPr/>
      <dgm:t>
        <a:bodyPr/>
        <a:lstStyle/>
        <a:p>
          <a:endParaRPr lang="en-GB"/>
        </a:p>
      </dgm:t>
    </dgm:pt>
    <dgm:pt modelId="{819B9628-7D34-45D2-82C4-408F4139FBD3}">
      <dgm:prSet phldrT="[Text]" custT="1"/>
      <dgm:spPr/>
      <dgm:t>
        <a:bodyPr/>
        <a:lstStyle/>
        <a:p>
          <a:r>
            <a:rPr lang="en-US" sz="1600" dirty="0" smtClean="0"/>
            <a:t>Global Variables</a:t>
          </a:r>
          <a:endParaRPr lang="en-US" sz="1600" dirty="0"/>
        </a:p>
      </dgm:t>
    </dgm:pt>
    <dgm:pt modelId="{89A8ECF4-21A9-45E7-9014-D4D682DAEEA2}" type="parTrans" cxnId="{08C41C25-9CA6-418F-B587-4D62B641963B}">
      <dgm:prSet/>
      <dgm:spPr/>
      <dgm:t>
        <a:bodyPr/>
        <a:lstStyle/>
        <a:p>
          <a:endParaRPr lang="en-GB"/>
        </a:p>
      </dgm:t>
    </dgm:pt>
    <dgm:pt modelId="{B6DC1F13-6651-4BA9-85EB-DCC63CC8B591}" type="sibTrans" cxnId="{08C41C25-9CA6-418F-B587-4D62B641963B}">
      <dgm:prSet/>
      <dgm:spPr/>
      <dgm:t>
        <a:bodyPr/>
        <a:lstStyle/>
        <a:p>
          <a:endParaRPr lang="en-GB"/>
        </a:p>
      </dgm:t>
    </dgm:pt>
    <dgm:pt modelId="{0131197B-C143-4F42-B244-25AA23538111}">
      <dgm:prSet phldrT="[Text]" custT="1"/>
      <dgm:spPr/>
      <dgm:t>
        <a:bodyPr/>
        <a:lstStyle/>
        <a:p>
          <a:endParaRPr lang="en-US" sz="1600" dirty="0"/>
        </a:p>
      </dgm:t>
    </dgm:pt>
    <dgm:pt modelId="{22F4E816-6849-44D7-864A-B2671BB174FF}" type="parTrans" cxnId="{D2A8EBEE-B62D-41A6-AD1E-D6056D4645E6}">
      <dgm:prSet/>
      <dgm:spPr/>
      <dgm:t>
        <a:bodyPr/>
        <a:lstStyle/>
        <a:p>
          <a:endParaRPr lang="en-GB"/>
        </a:p>
      </dgm:t>
    </dgm:pt>
    <dgm:pt modelId="{3B7A5B25-8D6A-4F32-9A20-7E4B9BBDB70E}" type="sibTrans" cxnId="{D2A8EBEE-B62D-41A6-AD1E-D6056D4645E6}">
      <dgm:prSet/>
      <dgm:spPr/>
      <dgm:t>
        <a:bodyPr/>
        <a:lstStyle/>
        <a:p>
          <a:endParaRPr lang="en-GB"/>
        </a:p>
      </dgm:t>
    </dgm:pt>
    <dgm:pt modelId="{872AD12A-2022-4F90-9EAA-A7DB37DD8415}">
      <dgm:prSet phldrT="[Text]" custT="1"/>
      <dgm:spPr/>
      <dgm:t>
        <a:bodyPr/>
        <a:lstStyle/>
        <a:p>
          <a:r>
            <a:rPr lang="en-US" sz="1600" dirty="0" smtClean="0"/>
            <a:t>$feature</a:t>
          </a:r>
          <a:endParaRPr lang="en-US" sz="1600" dirty="0"/>
        </a:p>
      </dgm:t>
    </dgm:pt>
    <dgm:pt modelId="{A843B361-637C-4260-8E52-1F2720A974E6}" type="parTrans" cxnId="{E76D1FF3-6330-44E2-A421-1AC4FA266E70}">
      <dgm:prSet/>
      <dgm:spPr/>
      <dgm:t>
        <a:bodyPr/>
        <a:lstStyle/>
        <a:p>
          <a:endParaRPr lang="en-GB"/>
        </a:p>
      </dgm:t>
    </dgm:pt>
    <dgm:pt modelId="{409286F3-F133-4780-988F-247AEADD4826}" type="sibTrans" cxnId="{E76D1FF3-6330-44E2-A421-1AC4FA266E70}">
      <dgm:prSet/>
      <dgm:spPr/>
      <dgm:t>
        <a:bodyPr/>
        <a:lstStyle/>
        <a:p>
          <a:endParaRPr lang="en-GB"/>
        </a:p>
      </dgm:t>
    </dgm:pt>
    <dgm:pt modelId="{4A54EB91-3B59-4FCE-B9BA-181AE8366B14}">
      <dgm:prSet phldrT="[Text]" custT="1"/>
      <dgm:spPr/>
      <dgm:t>
        <a:bodyPr/>
        <a:lstStyle/>
        <a:p>
          <a:r>
            <a:rPr lang="en-US" sz="1600" dirty="0" smtClean="0"/>
            <a:t>$view</a:t>
          </a:r>
          <a:endParaRPr lang="en-US" sz="1600" dirty="0"/>
        </a:p>
      </dgm:t>
    </dgm:pt>
    <dgm:pt modelId="{69EF4811-D8C7-472E-8881-0C8862DE64A0}" type="parTrans" cxnId="{CA654BCD-6963-44C9-9C01-4B112B6FDD77}">
      <dgm:prSet/>
      <dgm:spPr/>
      <dgm:t>
        <a:bodyPr/>
        <a:lstStyle/>
        <a:p>
          <a:endParaRPr lang="en-GB"/>
        </a:p>
      </dgm:t>
    </dgm:pt>
    <dgm:pt modelId="{27EE9B5A-EF6E-4F3B-A342-7B58BA19AD85}" type="sibTrans" cxnId="{CA654BCD-6963-44C9-9C01-4B112B6FDD77}">
      <dgm:prSet/>
      <dgm:spPr/>
      <dgm:t>
        <a:bodyPr/>
        <a:lstStyle/>
        <a:p>
          <a:endParaRPr lang="en-GB"/>
        </a:p>
      </dgm:t>
    </dgm:pt>
    <dgm:pt modelId="{1233F91E-EA75-479B-853C-C9436F916126}">
      <dgm:prSet phldrT="[Text]" custT="1"/>
      <dgm:spPr/>
      <dgm:t>
        <a:bodyPr/>
        <a:lstStyle/>
        <a:p>
          <a:r>
            <a:rPr lang="en-US" sz="1600" dirty="0" smtClean="0"/>
            <a:t>Future Profiles</a:t>
          </a:r>
          <a:endParaRPr lang="en-US" sz="1600" dirty="0"/>
        </a:p>
      </dgm:t>
    </dgm:pt>
    <dgm:pt modelId="{CEE337A6-703F-40FB-94EB-01F2CA6715FD}" type="sibTrans" cxnId="{59BF5E4B-A332-4ED7-9FB0-87A43702714D}">
      <dgm:prSet/>
      <dgm:spPr/>
      <dgm:t>
        <a:bodyPr/>
        <a:lstStyle/>
        <a:p>
          <a:endParaRPr lang="en-US"/>
        </a:p>
      </dgm:t>
    </dgm:pt>
    <dgm:pt modelId="{4AD784B3-05B9-4369-8046-2CAAF0CC4240}" type="parTrans" cxnId="{59BF5E4B-A332-4ED7-9FB0-87A43702714D}">
      <dgm:prSet/>
      <dgm:spPr/>
      <dgm:t>
        <a:bodyPr/>
        <a:lstStyle/>
        <a:p>
          <a:endParaRPr lang="en-US"/>
        </a:p>
      </dgm:t>
    </dgm:pt>
    <dgm:pt modelId="{3989E14C-ADC4-4395-B744-E088751A5CFB}" type="pres">
      <dgm:prSet presAssocID="{77E5DEB1-B7A7-4FDC-A489-834AF23ADFA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A187FBD-F297-4F17-A660-B95932053297}" type="pres">
      <dgm:prSet presAssocID="{A51E48F5-FA59-42C7-BA63-BFE1E1523A2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DDD995F-CC6F-4281-B22A-93C84BD84E99}" type="pres">
      <dgm:prSet presAssocID="{D51635B5-0B76-48D0-828D-592BFC05A8FC}" presName="sibTrans" presStyleCnt="0"/>
      <dgm:spPr/>
    </dgm:pt>
    <dgm:pt modelId="{D28BD820-0A58-4F55-A8B4-7F593271FC34}" type="pres">
      <dgm:prSet presAssocID="{56B589E9-1364-4F13-9F7A-C15B141EE5A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6F1A76E-07B9-4588-9CA3-83B764C27F8A}" type="pres">
      <dgm:prSet presAssocID="{3EC09D14-06F5-4EE0-80D8-7613E7FA3606}" presName="sibTrans" presStyleCnt="0"/>
      <dgm:spPr/>
    </dgm:pt>
    <dgm:pt modelId="{4328E184-6E2A-46D8-9F2A-0E624F1C6DDC}" type="pres">
      <dgm:prSet presAssocID="{1233F91E-EA75-479B-853C-C9436F91612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FF5BA3D-515B-4909-B789-10BA426CAE05}" srcId="{A51E48F5-FA59-42C7-BA63-BFE1E1523A2B}" destId="{FC9142D5-CA5C-4E18-8DE7-24CD53506FF1}" srcOrd="2" destOrd="0" parTransId="{C8C31DF0-9D8F-42B9-A9F4-B09752AEE0F8}" sibTransId="{40BD5FBD-5FA0-470C-B281-8D8BA53173CF}"/>
    <dgm:cxn modelId="{99136AF6-13F9-5D48-A9B7-D71A9CB7EB5E}" type="presOf" srcId="{872AD12A-2022-4F90-9EAA-A7DB37DD8415}" destId="{D28BD820-0A58-4F55-A8B4-7F593271FC34}" srcOrd="0" destOrd="4" presId="urn:microsoft.com/office/officeart/2005/8/layout/hList6"/>
    <dgm:cxn modelId="{CA654BCD-6963-44C9-9C01-4B112B6FDD77}" srcId="{819B9628-7D34-45D2-82C4-408F4139FBD3}" destId="{4A54EB91-3B59-4FCE-B9BA-181AE8366B14}" srcOrd="1" destOrd="0" parTransId="{69EF4811-D8C7-472E-8881-0C8862DE64A0}" sibTransId="{27EE9B5A-EF6E-4F3B-A342-7B58BA19AD85}"/>
    <dgm:cxn modelId="{2B74A0F9-3ED9-49A7-8CB1-9B2261D8A70A}" srcId="{A51E48F5-FA59-42C7-BA63-BFE1E1523A2B}" destId="{BD3F234F-ADD5-4885-9777-27A21CE3D096}" srcOrd="1" destOrd="0" parTransId="{64833FAB-F316-45F4-BA78-96B5919D3977}" sibTransId="{58470394-25EB-4761-BD23-274CE7411229}"/>
    <dgm:cxn modelId="{D2A8EBEE-B62D-41A6-AD1E-D6056D4645E6}" srcId="{56B589E9-1364-4F13-9F7A-C15B141EE5A1}" destId="{0131197B-C143-4F42-B244-25AA23538111}" srcOrd="1" destOrd="0" parTransId="{22F4E816-6849-44D7-864A-B2671BB174FF}" sibTransId="{3B7A5B25-8D6A-4F32-9A20-7E4B9BBDB70E}"/>
    <dgm:cxn modelId="{F3F92C8C-8A04-4F15-BB95-B36213886EBC}" srcId="{56B589E9-1364-4F13-9F7A-C15B141EE5A1}" destId="{703E8861-9F23-4D6C-BCE5-4BC98E5B3FD9}" srcOrd="0" destOrd="0" parTransId="{AABE4CC6-E9B3-4888-82BB-D61F2EB91F01}" sibTransId="{7945F903-125B-4C60-8B0B-90B836FC80F1}"/>
    <dgm:cxn modelId="{74E3829F-6793-8449-BF04-38381BBF5EDD}" type="presOf" srcId="{4A54EB91-3B59-4FCE-B9BA-181AE8366B14}" destId="{D28BD820-0A58-4F55-A8B4-7F593271FC34}" srcOrd="0" destOrd="5" presId="urn:microsoft.com/office/officeart/2005/8/layout/hList6"/>
    <dgm:cxn modelId="{F3F00691-BD0F-4C20-B86D-4F9A8FB97089}" srcId="{FC9142D5-CA5C-4E18-8DE7-24CD53506FF1}" destId="{96FFC1EF-6CC8-412C-970F-EB445DCA8479}" srcOrd="1" destOrd="0" parTransId="{0F14D642-AD60-45B8-A3AF-C542133946A4}" sibTransId="{14D33CC1-C43A-4642-8616-8A6479665C01}"/>
    <dgm:cxn modelId="{4A71D8EE-5CC6-485D-8DE9-7595A7BA7CBA}" srcId="{77E5DEB1-B7A7-4FDC-A489-834AF23ADFA4}" destId="{56B589E9-1364-4F13-9F7A-C15B141EE5A1}" srcOrd="1" destOrd="0" parTransId="{63DA9313-32C2-4CFC-B464-D5FD6E72F99E}" sibTransId="{3EC09D14-06F5-4EE0-80D8-7613E7FA3606}"/>
    <dgm:cxn modelId="{23EE732B-6D9A-714F-99AE-600FCBD68096}" type="presOf" srcId="{703E8861-9F23-4D6C-BCE5-4BC98E5B3FD9}" destId="{D28BD820-0A58-4F55-A8B4-7F593271FC34}" srcOrd="0" destOrd="1" presId="urn:microsoft.com/office/officeart/2005/8/layout/hList6"/>
    <dgm:cxn modelId="{08C41C25-9CA6-418F-B587-4D62B641963B}" srcId="{56B589E9-1364-4F13-9F7A-C15B141EE5A1}" destId="{819B9628-7D34-45D2-82C4-408F4139FBD3}" srcOrd="2" destOrd="0" parTransId="{89A8ECF4-21A9-45E7-9014-D4D682DAEEA2}" sibTransId="{B6DC1F13-6651-4BA9-85EB-DCC63CC8B591}"/>
    <dgm:cxn modelId="{75D68692-ADDF-3241-9E3A-4B3227EF85BC}" type="presOf" srcId="{819B9628-7D34-45D2-82C4-408F4139FBD3}" destId="{D28BD820-0A58-4F55-A8B4-7F593271FC34}" srcOrd="0" destOrd="3" presId="urn:microsoft.com/office/officeart/2005/8/layout/hList6"/>
    <dgm:cxn modelId="{E76D1FF3-6330-44E2-A421-1AC4FA266E70}" srcId="{819B9628-7D34-45D2-82C4-408F4139FBD3}" destId="{872AD12A-2022-4F90-9EAA-A7DB37DD8415}" srcOrd="0" destOrd="0" parTransId="{A843B361-637C-4260-8E52-1F2720A974E6}" sibTransId="{409286F3-F133-4780-988F-247AEADD4826}"/>
    <dgm:cxn modelId="{9C057C4A-C502-8E4F-8CC0-2B01B559C288}" type="presOf" srcId="{A51E48F5-FA59-42C7-BA63-BFE1E1523A2B}" destId="{3A187FBD-F297-4F17-A660-B95932053297}" srcOrd="0" destOrd="0" presId="urn:microsoft.com/office/officeart/2005/8/layout/hList6"/>
    <dgm:cxn modelId="{F4318742-1BEB-DF44-8335-662A48985389}" type="presOf" srcId="{4EBC64DC-AF9E-4655-8796-AFD2B2E05BCF}" destId="{3A187FBD-F297-4F17-A660-B95932053297}" srcOrd="0" destOrd="4" presId="urn:microsoft.com/office/officeart/2005/8/layout/hList6"/>
    <dgm:cxn modelId="{F674D289-80DC-3442-BD85-51375F70E03E}" type="presOf" srcId="{56B589E9-1364-4F13-9F7A-C15B141EE5A1}" destId="{D28BD820-0A58-4F55-A8B4-7F593271FC34}" srcOrd="0" destOrd="0" presId="urn:microsoft.com/office/officeart/2005/8/layout/hList6"/>
    <dgm:cxn modelId="{1CED5BA6-F40E-4DB4-90C4-164E867A5425}" srcId="{77E5DEB1-B7A7-4FDC-A489-834AF23ADFA4}" destId="{A51E48F5-FA59-42C7-BA63-BFE1E1523A2B}" srcOrd="0" destOrd="0" parTransId="{76980F00-2954-4B1B-9F2C-6621C0A1BB6E}" sibTransId="{D51635B5-0B76-48D0-828D-592BFC05A8FC}"/>
    <dgm:cxn modelId="{D85B58B9-B86F-3141-964D-CCB7C02F3337}" type="presOf" srcId="{1233F91E-EA75-479B-853C-C9436F916126}" destId="{4328E184-6E2A-46D8-9F2A-0E624F1C6DDC}" srcOrd="0" destOrd="0" presId="urn:microsoft.com/office/officeart/2005/8/layout/hList6"/>
    <dgm:cxn modelId="{59BF5E4B-A332-4ED7-9FB0-87A43702714D}" srcId="{77E5DEB1-B7A7-4FDC-A489-834AF23ADFA4}" destId="{1233F91E-EA75-479B-853C-C9436F916126}" srcOrd="2" destOrd="0" parTransId="{4AD784B3-05B9-4369-8046-2CAAF0CC4240}" sibTransId="{CEE337A6-703F-40FB-94EB-01F2CA6715FD}"/>
    <dgm:cxn modelId="{B441152C-7787-0F44-A646-113381BD06FE}" type="presOf" srcId="{96FFC1EF-6CC8-412C-970F-EB445DCA8479}" destId="{3A187FBD-F297-4F17-A660-B95932053297}" srcOrd="0" destOrd="5" presId="urn:microsoft.com/office/officeart/2005/8/layout/hList6"/>
    <dgm:cxn modelId="{AA92A4E7-9BD5-4407-888A-4DAB1087D359}" srcId="{A51E48F5-FA59-42C7-BA63-BFE1E1523A2B}" destId="{3F3C548E-6851-46DE-AA9C-A1AA9548673C}" srcOrd="0" destOrd="0" parTransId="{311E9365-C2B0-44E3-827A-0E3E45D9F6C5}" sibTransId="{FE40C49C-D813-4051-8A94-6CEF827F8BE8}"/>
    <dgm:cxn modelId="{DE05B8DB-3285-C94D-B86C-43AE529E4523}" type="presOf" srcId="{FC9142D5-CA5C-4E18-8DE7-24CD53506FF1}" destId="{3A187FBD-F297-4F17-A660-B95932053297}" srcOrd="0" destOrd="3" presId="urn:microsoft.com/office/officeart/2005/8/layout/hList6"/>
    <dgm:cxn modelId="{C31907D8-F539-7045-AD75-718630E24969}" type="presOf" srcId="{77E5DEB1-B7A7-4FDC-A489-834AF23ADFA4}" destId="{3989E14C-ADC4-4395-B744-E088751A5CFB}" srcOrd="0" destOrd="0" presId="urn:microsoft.com/office/officeart/2005/8/layout/hList6"/>
    <dgm:cxn modelId="{2EF8E1A0-2BBA-204E-8008-4DAC5E6810E9}" type="presOf" srcId="{0131197B-C143-4F42-B244-25AA23538111}" destId="{D28BD820-0A58-4F55-A8B4-7F593271FC34}" srcOrd="0" destOrd="2" presId="urn:microsoft.com/office/officeart/2005/8/layout/hList6"/>
    <dgm:cxn modelId="{B5AE4849-894E-1F4B-A919-85C4285C9189}" type="presOf" srcId="{BD3F234F-ADD5-4885-9777-27A21CE3D096}" destId="{3A187FBD-F297-4F17-A660-B95932053297}" srcOrd="0" destOrd="2" presId="urn:microsoft.com/office/officeart/2005/8/layout/hList6"/>
    <dgm:cxn modelId="{FBBCB1BA-3D81-AB4C-A5F7-BFC05B5969DF}" type="presOf" srcId="{3F3C548E-6851-46DE-AA9C-A1AA9548673C}" destId="{3A187FBD-F297-4F17-A660-B95932053297}" srcOrd="0" destOrd="1" presId="urn:microsoft.com/office/officeart/2005/8/layout/hList6"/>
    <dgm:cxn modelId="{5D1E3681-6F50-4B94-8F29-D2C71ABDF8C3}" srcId="{FC9142D5-CA5C-4E18-8DE7-24CD53506FF1}" destId="{4EBC64DC-AF9E-4655-8796-AFD2B2E05BCF}" srcOrd="0" destOrd="0" parTransId="{DBA50612-0A4E-4E43-9AD8-BA5868772773}" sibTransId="{B752F1F0-78AE-4C35-BC97-D737819A2076}"/>
    <dgm:cxn modelId="{AD3C1E43-AC38-E84D-93BD-AAB3559101B3}" type="presParOf" srcId="{3989E14C-ADC4-4395-B744-E088751A5CFB}" destId="{3A187FBD-F297-4F17-A660-B95932053297}" srcOrd="0" destOrd="0" presId="urn:microsoft.com/office/officeart/2005/8/layout/hList6"/>
    <dgm:cxn modelId="{3F0651E9-51AB-0B44-AB8D-94BFE21A10FB}" type="presParOf" srcId="{3989E14C-ADC4-4395-B744-E088751A5CFB}" destId="{BDDD995F-CC6F-4281-B22A-93C84BD84E99}" srcOrd="1" destOrd="0" presId="urn:microsoft.com/office/officeart/2005/8/layout/hList6"/>
    <dgm:cxn modelId="{6B330350-D320-B14D-BE44-E5AC741316E6}" type="presParOf" srcId="{3989E14C-ADC4-4395-B744-E088751A5CFB}" destId="{D28BD820-0A58-4F55-A8B4-7F593271FC34}" srcOrd="2" destOrd="0" presId="urn:microsoft.com/office/officeart/2005/8/layout/hList6"/>
    <dgm:cxn modelId="{3D649491-0BFF-BB44-9F7B-3D62DBE7D6AD}" type="presParOf" srcId="{3989E14C-ADC4-4395-B744-E088751A5CFB}" destId="{66F1A76E-07B9-4588-9CA3-83B764C27F8A}" srcOrd="3" destOrd="0" presId="urn:microsoft.com/office/officeart/2005/8/layout/hList6"/>
    <dgm:cxn modelId="{62DC3558-5CA7-2047-83D1-DABEF9CCC314}" type="presParOf" srcId="{3989E14C-ADC4-4395-B744-E088751A5CFB}" destId="{4328E184-6E2A-46D8-9F2A-0E624F1C6DDC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E5DEB1-B7A7-4FDC-A489-834AF23ADFA4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B589E9-1364-4F13-9F7A-C15B141EE5A1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Script Parsed into Syntax Tree</a:t>
          </a:r>
          <a:endParaRPr lang="en-US" sz="1200" dirty="0"/>
        </a:p>
      </dgm:t>
    </dgm:pt>
    <dgm:pt modelId="{63DA9313-32C2-4CFC-B464-D5FD6E72F99E}" type="parTrans" cxnId="{4A71D8EE-5CC6-485D-8DE9-7595A7BA7CBA}">
      <dgm:prSet/>
      <dgm:spPr/>
      <dgm:t>
        <a:bodyPr/>
        <a:lstStyle/>
        <a:p>
          <a:endParaRPr lang="en-US"/>
        </a:p>
      </dgm:t>
    </dgm:pt>
    <dgm:pt modelId="{3EC09D14-06F5-4EE0-80D8-7613E7FA3606}" type="sibTrans" cxnId="{4A71D8EE-5CC6-485D-8DE9-7595A7BA7CBA}">
      <dgm:prSet/>
      <dgm:spPr/>
      <dgm:t>
        <a:bodyPr/>
        <a:lstStyle/>
        <a:p>
          <a:endParaRPr lang="en-US"/>
        </a:p>
      </dgm:t>
    </dgm:pt>
    <dgm:pt modelId="{1233F91E-EA75-479B-853C-C9436F916126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Compiled Arcade Script Executed</a:t>
          </a:r>
          <a:endParaRPr lang="en-US" sz="1200" dirty="0"/>
        </a:p>
      </dgm:t>
    </dgm:pt>
    <dgm:pt modelId="{4AD784B3-05B9-4369-8046-2CAAF0CC4240}" type="parTrans" cxnId="{59BF5E4B-A332-4ED7-9FB0-87A43702714D}">
      <dgm:prSet/>
      <dgm:spPr/>
      <dgm:t>
        <a:bodyPr/>
        <a:lstStyle/>
        <a:p>
          <a:endParaRPr lang="en-US"/>
        </a:p>
      </dgm:t>
    </dgm:pt>
    <dgm:pt modelId="{CEE337A6-703F-40FB-94EB-01F2CA6715FD}" type="sibTrans" cxnId="{59BF5E4B-A332-4ED7-9FB0-87A43702714D}">
      <dgm:prSet/>
      <dgm:spPr/>
      <dgm:t>
        <a:bodyPr/>
        <a:lstStyle/>
        <a:p>
          <a:endParaRPr lang="en-US"/>
        </a:p>
      </dgm:t>
    </dgm:pt>
    <dgm:pt modelId="{A51E48F5-FA59-42C7-BA63-BFE1E1523A2B}">
      <dgm:prSet phldrT="[Text]" custT="1"/>
      <dgm:spPr>
        <a:solidFill>
          <a:schemeClr val="tx1">
            <a:alpha val="20000"/>
          </a:schemeClr>
        </a:solidFill>
      </dgm:spPr>
      <dgm:t>
        <a:bodyPr/>
        <a:lstStyle/>
        <a:p>
          <a:r>
            <a:rPr lang="en-US" sz="1200" dirty="0" smtClean="0"/>
            <a:t>API Expression Property Set</a:t>
          </a:r>
          <a:endParaRPr lang="en-US" sz="1200" dirty="0"/>
        </a:p>
      </dgm:t>
    </dgm:pt>
    <dgm:pt modelId="{D51635B5-0B76-48D0-828D-592BFC05A8FC}" type="sibTrans" cxnId="{1CED5BA6-F40E-4DB4-90C4-164E867A5425}">
      <dgm:prSet/>
      <dgm:spPr/>
      <dgm:t>
        <a:bodyPr/>
        <a:lstStyle/>
        <a:p>
          <a:endParaRPr lang="en-US"/>
        </a:p>
      </dgm:t>
    </dgm:pt>
    <dgm:pt modelId="{76980F00-2954-4B1B-9F2C-6621C0A1BB6E}" type="parTrans" cxnId="{1CED5BA6-F40E-4DB4-90C4-164E867A5425}">
      <dgm:prSet/>
      <dgm:spPr/>
      <dgm:t>
        <a:bodyPr/>
        <a:lstStyle/>
        <a:p>
          <a:endParaRPr lang="en-US"/>
        </a:p>
      </dgm:t>
    </dgm:pt>
    <dgm:pt modelId="{9CFE1AA3-504B-4D35-85FA-498DEF72B4A5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Result Returned for On Demand Execution</a:t>
          </a:r>
          <a:endParaRPr lang="en-US" sz="1200" dirty="0"/>
        </a:p>
      </dgm:t>
    </dgm:pt>
    <dgm:pt modelId="{E0D44F00-D08E-44C1-B1E8-3D520418E162}" type="parTrans" cxnId="{4FDD155D-2091-4D95-8BD4-E3538D6111E8}">
      <dgm:prSet/>
      <dgm:spPr/>
      <dgm:t>
        <a:bodyPr/>
        <a:lstStyle/>
        <a:p>
          <a:endParaRPr lang="en-GB"/>
        </a:p>
      </dgm:t>
    </dgm:pt>
    <dgm:pt modelId="{864AEC1F-32FA-464C-9BBC-D16D8E994FEE}" type="sibTrans" cxnId="{4FDD155D-2091-4D95-8BD4-E3538D6111E8}">
      <dgm:prSet/>
      <dgm:spPr/>
      <dgm:t>
        <a:bodyPr/>
        <a:lstStyle/>
        <a:p>
          <a:endParaRPr lang="en-GB"/>
        </a:p>
      </dgm:t>
    </dgm:pt>
    <dgm:pt modelId="{E1915A7A-A3DC-450D-9C53-D25E4871FFF6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Profile Context Constructed</a:t>
          </a:r>
          <a:endParaRPr lang="en-US" sz="1200" dirty="0"/>
        </a:p>
      </dgm:t>
    </dgm:pt>
    <dgm:pt modelId="{268007FD-E99B-4088-BD0F-31E38252BDFD}" type="parTrans" cxnId="{CE94AC7F-7B07-4CDB-ACDB-B66DCF6CC119}">
      <dgm:prSet/>
      <dgm:spPr/>
      <dgm:t>
        <a:bodyPr/>
        <a:lstStyle/>
        <a:p>
          <a:endParaRPr lang="en-GB"/>
        </a:p>
      </dgm:t>
    </dgm:pt>
    <dgm:pt modelId="{8E68E202-2242-4A95-8228-DB345DAF42D9}" type="sibTrans" cxnId="{CE94AC7F-7B07-4CDB-ACDB-B66DCF6CC119}">
      <dgm:prSet/>
      <dgm:spPr/>
      <dgm:t>
        <a:bodyPr/>
        <a:lstStyle/>
        <a:p>
          <a:endParaRPr lang="en-GB"/>
        </a:p>
      </dgm:t>
    </dgm:pt>
    <dgm:pt modelId="{A4B53E75-571A-49F3-AFD7-34FA1FD119FB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On Demand Execution of Expression</a:t>
          </a:r>
          <a:endParaRPr lang="en-US" sz="1200" dirty="0"/>
        </a:p>
      </dgm:t>
    </dgm:pt>
    <dgm:pt modelId="{7D38C6FD-13EA-48D3-AD2A-D4C6E46558BF}" type="parTrans" cxnId="{090C8E8A-3D3B-44CA-8720-B721CBAA53DB}">
      <dgm:prSet/>
      <dgm:spPr/>
      <dgm:t>
        <a:bodyPr/>
        <a:lstStyle/>
        <a:p>
          <a:endParaRPr lang="en-GB"/>
        </a:p>
      </dgm:t>
    </dgm:pt>
    <dgm:pt modelId="{EB4FDDD7-E843-4B3D-A162-D6C47F75F99E}" type="sibTrans" cxnId="{090C8E8A-3D3B-44CA-8720-B721CBAA53DB}">
      <dgm:prSet/>
      <dgm:spPr/>
      <dgm:t>
        <a:bodyPr/>
        <a:lstStyle/>
        <a:p>
          <a:endParaRPr lang="en-GB"/>
        </a:p>
      </dgm:t>
    </dgm:pt>
    <dgm:pt modelId="{FD7A64F6-AC6F-4369-A9B4-541995C7E315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Script Compiled</a:t>
          </a:r>
          <a:endParaRPr lang="en-US" sz="1200" dirty="0"/>
        </a:p>
      </dgm:t>
    </dgm:pt>
    <dgm:pt modelId="{7FE5B09C-837F-4DFE-8C9A-A114D8943957}" type="parTrans" cxnId="{0580F514-A27E-40CF-AFB7-5758581A667A}">
      <dgm:prSet/>
      <dgm:spPr/>
      <dgm:t>
        <a:bodyPr/>
        <a:lstStyle/>
        <a:p>
          <a:endParaRPr lang="en-GB"/>
        </a:p>
      </dgm:t>
    </dgm:pt>
    <dgm:pt modelId="{5428C8A2-325C-48C2-BB7A-FADA0380E09C}" type="sibTrans" cxnId="{0580F514-A27E-40CF-AFB7-5758581A667A}">
      <dgm:prSet/>
      <dgm:spPr/>
      <dgm:t>
        <a:bodyPr/>
        <a:lstStyle/>
        <a:p>
          <a:endParaRPr lang="en-GB"/>
        </a:p>
      </dgm:t>
    </dgm:pt>
    <dgm:pt modelId="{6202452D-4417-41C7-A697-658AEA160E8D}" type="pres">
      <dgm:prSet presAssocID="{77E5DEB1-B7A7-4FDC-A489-834AF23ADFA4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GB"/>
        </a:p>
      </dgm:t>
    </dgm:pt>
    <dgm:pt modelId="{94275DBA-7DF9-4B2F-B492-E44DB65019E7}" type="pres">
      <dgm:prSet presAssocID="{9CFE1AA3-504B-4D35-85FA-498DEF72B4A5}" presName="Accent7" presStyleCnt="0"/>
      <dgm:spPr/>
    </dgm:pt>
    <dgm:pt modelId="{9DF58520-1FE9-4BCB-BFF0-49E2AEEF54DD}" type="pres">
      <dgm:prSet presAssocID="{9CFE1AA3-504B-4D35-85FA-498DEF72B4A5}" presName="Accent" presStyleLbl="node1" presStyleIdx="0" presStyleCnt="7"/>
      <dgm:spPr/>
    </dgm:pt>
    <dgm:pt modelId="{4C2F23C7-BAC3-4DA0-95C5-E490A2130B05}" type="pres">
      <dgm:prSet presAssocID="{9CFE1AA3-504B-4D35-85FA-498DEF72B4A5}" presName="ParentBackground7" presStyleCnt="0"/>
      <dgm:spPr/>
    </dgm:pt>
    <dgm:pt modelId="{22366B8F-8297-421A-8D52-5F934DFD4C40}" type="pres">
      <dgm:prSet presAssocID="{9CFE1AA3-504B-4D35-85FA-498DEF72B4A5}" presName="ParentBackground" presStyleLbl="fgAcc1" presStyleIdx="0" presStyleCnt="7"/>
      <dgm:spPr/>
      <dgm:t>
        <a:bodyPr/>
        <a:lstStyle/>
        <a:p>
          <a:endParaRPr lang="en-GB"/>
        </a:p>
      </dgm:t>
    </dgm:pt>
    <dgm:pt modelId="{B4202081-EA53-459E-828B-B14B57A55A2B}" type="pres">
      <dgm:prSet presAssocID="{9CFE1AA3-504B-4D35-85FA-498DEF72B4A5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7597E6-8586-41DE-A703-5E4817C2EF6D}" type="pres">
      <dgm:prSet presAssocID="{1233F91E-EA75-479B-853C-C9436F916126}" presName="Accent6" presStyleCnt="0"/>
      <dgm:spPr/>
    </dgm:pt>
    <dgm:pt modelId="{04539773-3B5D-4D17-9B4A-89B1D757ACB2}" type="pres">
      <dgm:prSet presAssocID="{1233F91E-EA75-479B-853C-C9436F916126}" presName="Accent" presStyleLbl="node1" presStyleIdx="1" presStyleCnt="7"/>
      <dgm:spPr>
        <a:ln w="19050">
          <a:solidFill>
            <a:schemeClr val="tx1"/>
          </a:solidFill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gm:spPr>
    </dgm:pt>
    <dgm:pt modelId="{0FFA6FE2-CD07-43F2-AB14-21FBD330B14C}" type="pres">
      <dgm:prSet presAssocID="{1233F91E-EA75-479B-853C-C9436F916126}" presName="ParentBackground6" presStyleCnt="0"/>
      <dgm:spPr/>
    </dgm:pt>
    <dgm:pt modelId="{13A82D5F-BB90-4D71-86D9-8BE9673F8C7B}" type="pres">
      <dgm:prSet presAssocID="{1233F91E-EA75-479B-853C-C9436F916126}" presName="ParentBackground" presStyleLbl="fgAcc1" presStyleIdx="1" presStyleCnt="7"/>
      <dgm:spPr/>
      <dgm:t>
        <a:bodyPr/>
        <a:lstStyle/>
        <a:p>
          <a:endParaRPr lang="en-GB"/>
        </a:p>
      </dgm:t>
    </dgm:pt>
    <dgm:pt modelId="{F8ABE151-1B02-4C2A-8516-3DD99DF140C3}" type="pres">
      <dgm:prSet presAssocID="{1233F91E-EA75-479B-853C-C9436F916126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1C65FCC-4902-4BA4-BB72-8E4FC3BCFDB5}" type="pres">
      <dgm:prSet presAssocID="{E1915A7A-A3DC-450D-9C53-D25E4871FFF6}" presName="Accent5" presStyleCnt="0"/>
      <dgm:spPr/>
    </dgm:pt>
    <dgm:pt modelId="{C49640F4-7122-4FF3-9D2F-E2356556C253}" type="pres">
      <dgm:prSet presAssocID="{E1915A7A-A3DC-450D-9C53-D25E4871FFF6}" presName="Accent" presStyleLbl="node1" presStyleIdx="2" presStyleCnt="7"/>
      <dgm:spPr/>
    </dgm:pt>
    <dgm:pt modelId="{6CD5D934-904D-4AAE-B723-1C78E393A964}" type="pres">
      <dgm:prSet presAssocID="{E1915A7A-A3DC-450D-9C53-D25E4871FFF6}" presName="ParentBackground5" presStyleCnt="0"/>
      <dgm:spPr/>
    </dgm:pt>
    <dgm:pt modelId="{C016D95D-DCDD-4F4B-B96B-2E751F8A228A}" type="pres">
      <dgm:prSet presAssocID="{E1915A7A-A3DC-450D-9C53-D25E4871FFF6}" presName="ParentBackground" presStyleLbl="fgAcc1" presStyleIdx="2" presStyleCnt="7"/>
      <dgm:spPr/>
      <dgm:t>
        <a:bodyPr/>
        <a:lstStyle/>
        <a:p>
          <a:endParaRPr lang="en-GB"/>
        </a:p>
      </dgm:t>
    </dgm:pt>
    <dgm:pt modelId="{FA47FD46-0CFB-4E1E-ABCA-A88EC430491C}" type="pres">
      <dgm:prSet presAssocID="{E1915A7A-A3DC-450D-9C53-D25E4871FFF6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2124CCF-7CD0-4D87-A267-7C60BE711F9B}" type="pres">
      <dgm:prSet presAssocID="{A4B53E75-571A-49F3-AFD7-34FA1FD119FB}" presName="Accent4" presStyleCnt="0"/>
      <dgm:spPr/>
    </dgm:pt>
    <dgm:pt modelId="{72C45015-E728-40D1-BB4B-B5A07332B21A}" type="pres">
      <dgm:prSet presAssocID="{A4B53E75-571A-49F3-AFD7-34FA1FD119FB}" presName="Accent" presStyleLbl="node1" presStyleIdx="3" presStyleCnt="7"/>
      <dgm:spPr/>
    </dgm:pt>
    <dgm:pt modelId="{927E0D9E-A4E1-4D21-B6A7-C92EB4B5A2F5}" type="pres">
      <dgm:prSet presAssocID="{A4B53E75-571A-49F3-AFD7-34FA1FD119FB}" presName="ParentBackground4" presStyleCnt="0"/>
      <dgm:spPr/>
    </dgm:pt>
    <dgm:pt modelId="{D135D633-89AB-409C-B465-BB19B397EDEC}" type="pres">
      <dgm:prSet presAssocID="{A4B53E75-571A-49F3-AFD7-34FA1FD119FB}" presName="ParentBackground" presStyleLbl="fgAcc1" presStyleIdx="3" presStyleCnt="7"/>
      <dgm:spPr/>
      <dgm:t>
        <a:bodyPr/>
        <a:lstStyle/>
        <a:p>
          <a:endParaRPr lang="en-GB"/>
        </a:p>
      </dgm:t>
    </dgm:pt>
    <dgm:pt modelId="{4C2EC4A5-F9E5-4F57-A2D4-F04666EDE5C2}" type="pres">
      <dgm:prSet presAssocID="{A4B53E75-571A-49F3-AFD7-34FA1FD119F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BBBA159-0C6E-4BD1-8DC7-E162FA01D7C7}" type="pres">
      <dgm:prSet presAssocID="{FD7A64F6-AC6F-4369-A9B4-541995C7E315}" presName="Accent3" presStyleCnt="0"/>
      <dgm:spPr/>
    </dgm:pt>
    <dgm:pt modelId="{87323ACF-7A13-431C-B303-5B9AD080F534}" type="pres">
      <dgm:prSet presAssocID="{FD7A64F6-AC6F-4369-A9B4-541995C7E315}" presName="Accent" presStyleLbl="node1" presStyleIdx="4" presStyleCnt="7"/>
      <dgm:spPr/>
    </dgm:pt>
    <dgm:pt modelId="{C5DC4C7B-F02F-41E0-A7BD-3E7C45495574}" type="pres">
      <dgm:prSet presAssocID="{FD7A64F6-AC6F-4369-A9B4-541995C7E315}" presName="ParentBackground3" presStyleCnt="0"/>
      <dgm:spPr/>
    </dgm:pt>
    <dgm:pt modelId="{A9C56E2D-E7AB-4B71-9B24-0FB78B5C66E5}" type="pres">
      <dgm:prSet presAssocID="{FD7A64F6-AC6F-4369-A9B4-541995C7E315}" presName="ParentBackground" presStyleLbl="fgAcc1" presStyleIdx="4" presStyleCnt="7"/>
      <dgm:spPr/>
      <dgm:t>
        <a:bodyPr/>
        <a:lstStyle/>
        <a:p>
          <a:endParaRPr lang="en-GB"/>
        </a:p>
      </dgm:t>
    </dgm:pt>
    <dgm:pt modelId="{A99679DC-EE0C-429A-A28D-0D0D360DFDB1}" type="pres">
      <dgm:prSet presAssocID="{FD7A64F6-AC6F-4369-A9B4-541995C7E31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3956C39-A9A0-41F7-940B-EB032C3E9CCE}" type="pres">
      <dgm:prSet presAssocID="{56B589E9-1364-4F13-9F7A-C15B141EE5A1}" presName="Accent2" presStyleCnt="0"/>
      <dgm:spPr/>
    </dgm:pt>
    <dgm:pt modelId="{A3A9F826-4079-4EB8-B6DD-4C4228B6F273}" type="pres">
      <dgm:prSet presAssocID="{56B589E9-1364-4F13-9F7A-C15B141EE5A1}" presName="Accent" presStyleLbl="node1" presStyleIdx="5" presStyleCnt="7"/>
      <dgm:spPr>
        <a:ln w="19050">
          <a:solidFill>
            <a:schemeClr val="tx1"/>
          </a:solidFill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gm:spPr>
    </dgm:pt>
    <dgm:pt modelId="{965597B9-97C1-40A2-A312-D76E4BAFE861}" type="pres">
      <dgm:prSet presAssocID="{56B589E9-1364-4F13-9F7A-C15B141EE5A1}" presName="ParentBackground2" presStyleCnt="0"/>
      <dgm:spPr/>
    </dgm:pt>
    <dgm:pt modelId="{CFE81F74-65B1-4071-BA63-3CB4F48470AF}" type="pres">
      <dgm:prSet presAssocID="{56B589E9-1364-4F13-9F7A-C15B141EE5A1}" presName="ParentBackground" presStyleLbl="fgAcc1" presStyleIdx="5" presStyleCnt="7"/>
      <dgm:spPr/>
      <dgm:t>
        <a:bodyPr/>
        <a:lstStyle/>
        <a:p>
          <a:endParaRPr lang="en-GB"/>
        </a:p>
      </dgm:t>
    </dgm:pt>
    <dgm:pt modelId="{F3EBFD58-BB88-43CD-85C8-AAFABDC78330}" type="pres">
      <dgm:prSet presAssocID="{56B589E9-1364-4F13-9F7A-C15B141EE5A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3DB06E7-79B7-4717-874A-F2BA5B160E0E}" type="pres">
      <dgm:prSet presAssocID="{A51E48F5-FA59-42C7-BA63-BFE1E1523A2B}" presName="Accent1" presStyleCnt="0"/>
      <dgm:spPr/>
    </dgm:pt>
    <dgm:pt modelId="{5D019B54-3CC0-43C8-98EB-0B866C3E336B}" type="pres">
      <dgm:prSet presAssocID="{A51E48F5-FA59-42C7-BA63-BFE1E1523A2B}" presName="Accent" presStyleLbl="node1" presStyleIdx="6" presStyleCnt="7"/>
      <dgm:spPr>
        <a:ln w="19050">
          <a:solidFill>
            <a:schemeClr val="tx1"/>
          </a:solidFill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gm:spPr>
    </dgm:pt>
    <dgm:pt modelId="{699B645C-977E-4B7E-8F3F-FD9CEF991197}" type="pres">
      <dgm:prSet presAssocID="{A51E48F5-FA59-42C7-BA63-BFE1E1523A2B}" presName="ParentBackground1" presStyleCnt="0"/>
      <dgm:spPr/>
    </dgm:pt>
    <dgm:pt modelId="{B34CD48E-54BF-4B36-AD7C-5DBF2482452E}" type="pres">
      <dgm:prSet presAssocID="{A51E48F5-FA59-42C7-BA63-BFE1E1523A2B}" presName="ParentBackground" presStyleLbl="fgAcc1" presStyleIdx="6" presStyleCnt="7"/>
      <dgm:spPr/>
      <dgm:t>
        <a:bodyPr/>
        <a:lstStyle/>
        <a:p>
          <a:endParaRPr lang="en-GB"/>
        </a:p>
      </dgm:t>
    </dgm:pt>
    <dgm:pt modelId="{D778C3F3-38EC-4E4E-BBCE-82824AD3E0EB}" type="pres">
      <dgm:prSet presAssocID="{A51E48F5-FA59-42C7-BA63-BFE1E1523A2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CEFEFCE-A91B-414D-84AA-74EC10EEEC7B}" type="presOf" srcId="{9CFE1AA3-504B-4D35-85FA-498DEF72B4A5}" destId="{B4202081-EA53-459E-828B-B14B57A55A2B}" srcOrd="1" destOrd="0" presId="urn:microsoft.com/office/officeart/2011/layout/CircleProcess"/>
    <dgm:cxn modelId="{D8D9F3A1-F199-EA4D-A187-E37A9C0E43F1}" type="presOf" srcId="{A4B53E75-571A-49F3-AFD7-34FA1FD119FB}" destId="{4C2EC4A5-F9E5-4F57-A2D4-F04666EDE5C2}" srcOrd="1" destOrd="0" presId="urn:microsoft.com/office/officeart/2011/layout/CircleProcess"/>
    <dgm:cxn modelId="{0580F514-A27E-40CF-AFB7-5758581A667A}" srcId="{77E5DEB1-B7A7-4FDC-A489-834AF23ADFA4}" destId="{FD7A64F6-AC6F-4369-A9B4-541995C7E315}" srcOrd="2" destOrd="0" parTransId="{7FE5B09C-837F-4DFE-8C9A-A114D8943957}" sibTransId="{5428C8A2-325C-48C2-BB7A-FADA0380E09C}"/>
    <dgm:cxn modelId="{2FB38EA0-A470-0143-B015-D87CC658DDA8}" type="presOf" srcId="{9CFE1AA3-504B-4D35-85FA-498DEF72B4A5}" destId="{22366B8F-8297-421A-8D52-5F934DFD4C40}" srcOrd="0" destOrd="0" presId="urn:microsoft.com/office/officeart/2011/layout/CircleProcess"/>
    <dgm:cxn modelId="{36DEEF8C-0030-3547-B9E0-04228969EFB3}" type="presOf" srcId="{E1915A7A-A3DC-450D-9C53-D25E4871FFF6}" destId="{C016D95D-DCDD-4F4B-B96B-2E751F8A228A}" srcOrd="0" destOrd="0" presId="urn:microsoft.com/office/officeart/2011/layout/CircleProcess"/>
    <dgm:cxn modelId="{DA112BAD-CCC8-8C42-8157-D87AABFB400A}" type="presOf" srcId="{56B589E9-1364-4F13-9F7A-C15B141EE5A1}" destId="{CFE81F74-65B1-4071-BA63-3CB4F48470AF}" srcOrd="0" destOrd="0" presId="urn:microsoft.com/office/officeart/2011/layout/CircleProcess"/>
    <dgm:cxn modelId="{1CED5BA6-F40E-4DB4-90C4-164E867A5425}" srcId="{77E5DEB1-B7A7-4FDC-A489-834AF23ADFA4}" destId="{A51E48F5-FA59-42C7-BA63-BFE1E1523A2B}" srcOrd="0" destOrd="0" parTransId="{76980F00-2954-4B1B-9F2C-6621C0A1BB6E}" sibTransId="{D51635B5-0B76-48D0-828D-592BFC05A8FC}"/>
    <dgm:cxn modelId="{1954E840-C0D1-8F41-9C94-22E60556D957}" type="presOf" srcId="{56B589E9-1364-4F13-9F7A-C15B141EE5A1}" destId="{F3EBFD58-BB88-43CD-85C8-AAFABDC78330}" srcOrd="1" destOrd="0" presId="urn:microsoft.com/office/officeart/2011/layout/CircleProcess"/>
    <dgm:cxn modelId="{4A71D8EE-5CC6-485D-8DE9-7595A7BA7CBA}" srcId="{77E5DEB1-B7A7-4FDC-A489-834AF23ADFA4}" destId="{56B589E9-1364-4F13-9F7A-C15B141EE5A1}" srcOrd="1" destOrd="0" parTransId="{63DA9313-32C2-4CFC-B464-D5FD6E72F99E}" sibTransId="{3EC09D14-06F5-4EE0-80D8-7613E7FA3606}"/>
    <dgm:cxn modelId="{25E5D75F-46A2-C545-8753-E12DEA31C6F8}" type="presOf" srcId="{1233F91E-EA75-479B-853C-C9436F916126}" destId="{13A82D5F-BB90-4D71-86D9-8BE9673F8C7B}" srcOrd="0" destOrd="0" presId="urn:microsoft.com/office/officeart/2011/layout/CircleProcess"/>
    <dgm:cxn modelId="{CE94AC7F-7B07-4CDB-ACDB-B66DCF6CC119}" srcId="{77E5DEB1-B7A7-4FDC-A489-834AF23ADFA4}" destId="{E1915A7A-A3DC-450D-9C53-D25E4871FFF6}" srcOrd="4" destOrd="0" parTransId="{268007FD-E99B-4088-BD0F-31E38252BDFD}" sibTransId="{8E68E202-2242-4A95-8228-DB345DAF42D9}"/>
    <dgm:cxn modelId="{ECA30A82-833D-D548-AF44-11540B3842A7}" type="presOf" srcId="{E1915A7A-A3DC-450D-9C53-D25E4871FFF6}" destId="{FA47FD46-0CFB-4E1E-ABCA-A88EC430491C}" srcOrd="1" destOrd="0" presId="urn:microsoft.com/office/officeart/2011/layout/CircleProcess"/>
    <dgm:cxn modelId="{0DCD05AB-4C17-A544-A92B-031AB16D807C}" type="presOf" srcId="{FD7A64F6-AC6F-4369-A9B4-541995C7E315}" destId="{A99679DC-EE0C-429A-A28D-0D0D360DFDB1}" srcOrd="1" destOrd="0" presId="urn:microsoft.com/office/officeart/2011/layout/CircleProcess"/>
    <dgm:cxn modelId="{59BF5E4B-A332-4ED7-9FB0-87A43702714D}" srcId="{77E5DEB1-B7A7-4FDC-A489-834AF23ADFA4}" destId="{1233F91E-EA75-479B-853C-C9436F916126}" srcOrd="5" destOrd="0" parTransId="{4AD784B3-05B9-4369-8046-2CAAF0CC4240}" sibTransId="{CEE337A6-703F-40FB-94EB-01F2CA6715FD}"/>
    <dgm:cxn modelId="{906F0C0D-890A-8A4E-B507-95CF61FED5AE}" type="presOf" srcId="{A4B53E75-571A-49F3-AFD7-34FA1FD119FB}" destId="{D135D633-89AB-409C-B465-BB19B397EDEC}" srcOrd="0" destOrd="0" presId="urn:microsoft.com/office/officeart/2011/layout/CircleProcess"/>
    <dgm:cxn modelId="{090C8E8A-3D3B-44CA-8720-B721CBAA53DB}" srcId="{77E5DEB1-B7A7-4FDC-A489-834AF23ADFA4}" destId="{A4B53E75-571A-49F3-AFD7-34FA1FD119FB}" srcOrd="3" destOrd="0" parTransId="{7D38C6FD-13EA-48D3-AD2A-D4C6E46558BF}" sibTransId="{EB4FDDD7-E843-4B3D-A162-D6C47F75F99E}"/>
    <dgm:cxn modelId="{F7F7CC4A-1542-6D49-868C-3B344796326C}" type="presOf" srcId="{A51E48F5-FA59-42C7-BA63-BFE1E1523A2B}" destId="{B34CD48E-54BF-4B36-AD7C-5DBF2482452E}" srcOrd="0" destOrd="0" presId="urn:microsoft.com/office/officeart/2011/layout/CircleProcess"/>
    <dgm:cxn modelId="{69FCF6F4-0D3D-B544-8639-A12AE9AE4BC4}" type="presOf" srcId="{A51E48F5-FA59-42C7-BA63-BFE1E1523A2B}" destId="{D778C3F3-38EC-4E4E-BBCE-82824AD3E0EB}" srcOrd="1" destOrd="0" presId="urn:microsoft.com/office/officeart/2011/layout/CircleProcess"/>
    <dgm:cxn modelId="{EB21DDBC-4F91-284D-BB69-FEDE9B7F0136}" type="presOf" srcId="{1233F91E-EA75-479B-853C-C9436F916126}" destId="{F8ABE151-1B02-4C2A-8516-3DD99DF140C3}" srcOrd="1" destOrd="0" presId="urn:microsoft.com/office/officeart/2011/layout/CircleProcess"/>
    <dgm:cxn modelId="{4FDD155D-2091-4D95-8BD4-E3538D6111E8}" srcId="{77E5DEB1-B7A7-4FDC-A489-834AF23ADFA4}" destId="{9CFE1AA3-504B-4D35-85FA-498DEF72B4A5}" srcOrd="6" destOrd="0" parTransId="{E0D44F00-D08E-44C1-B1E8-3D520418E162}" sibTransId="{864AEC1F-32FA-464C-9BBC-D16D8E994FEE}"/>
    <dgm:cxn modelId="{7F4EABA7-ED1D-B045-ABCC-D1CC47005C76}" type="presOf" srcId="{77E5DEB1-B7A7-4FDC-A489-834AF23ADFA4}" destId="{6202452D-4417-41C7-A697-658AEA160E8D}" srcOrd="0" destOrd="0" presId="urn:microsoft.com/office/officeart/2011/layout/CircleProcess"/>
    <dgm:cxn modelId="{4F936D9E-179F-C344-9E65-3C627DADBF63}" type="presOf" srcId="{FD7A64F6-AC6F-4369-A9B4-541995C7E315}" destId="{A9C56E2D-E7AB-4B71-9B24-0FB78B5C66E5}" srcOrd="0" destOrd="0" presId="urn:microsoft.com/office/officeart/2011/layout/CircleProcess"/>
    <dgm:cxn modelId="{3E21D616-A1A3-6C4E-B277-493AAE35FEE5}" type="presParOf" srcId="{6202452D-4417-41C7-A697-658AEA160E8D}" destId="{94275DBA-7DF9-4B2F-B492-E44DB65019E7}" srcOrd="0" destOrd="0" presId="urn:microsoft.com/office/officeart/2011/layout/CircleProcess"/>
    <dgm:cxn modelId="{C19620B5-9CF5-9D42-8F9F-6F0E6A8073FA}" type="presParOf" srcId="{94275DBA-7DF9-4B2F-B492-E44DB65019E7}" destId="{9DF58520-1FE9-4BCB-BFF0-49E2AEEF54DD}" srcOrd="0" destOrd="0" presId="urn:microsoft.com/office/officeart/2011/layout/CircleProcess"/>
    <dgm:cxn modelId="{2D42B298-D979-904A-B1D3-A52A01F4B314}" type="presParOf" srcId="{6202452D-4417-41C7-A697-658AEA160E8D}" destId="{4C2F23C7-BAC3-4DA0-95C5-E490A2130B05}" srcOrd="1" destOrd="0" presId="urn:microsoft.com/office/officeart/2011/layout/CircleProcess"/>
    <dgm:cxn modelId="{688DE4C0-4C6D-7746-8EF9-D7B8E4293A8F}" type="presParOf" srcId="{4C2F23C7-BAC3-4DA0-95C5-E490A2130B05}" destId="{22366B8F-8297-421A-8D52-5F934DFD4C40}" srcOrd="0" destOrd="0" presId="urn:microsoft.com/office/officeart/2011/layout/CircleProcess"/>
    <dgm:cxn modelId="{A728CA3F-D7C6-B844-BA64-8E7B5454D60E}" type="presParOf" srcId="{6202452D-4417-41C7-A697-658AEA160E8D}" destId="{B4202081-EA53-459E-828B-B14B57A55A2B}" srcOrd="2" destOrd="0" presId="urn:microsoft.com/office/officeart/2011/layout/CircleProcess"/>
    <dgm:cxn modelId="{7BF349B5-4C18-0E42-B5F6-C3B1DB9AE94C}" type="presParOf" srcId="{6202452D-4417-41C7-A697-658AEA160E8D}" destId="{2B7597E6-8586-41DE-A703-5E4817C2EF6D}" srcOrd="3" destOrd="0" presId="urn:microsoft.com/office/officeart/2011/layout/CircleProcess"/>
    <dgm:cxn modelId="{418F6DC2-0FF9-3948-B96A-ECF4074DE016}" type="presParOf" srcId="{2B7597E6-8586-41DE-A703-5E4817C2EF6D}" destId="{04539773-3B5D-4D17-9B4A-89B1D757ACB2}" srcOrd="0" destOrd="0" presId="urn:microsoft.com/office/officeart/2011/layout/CircleProcess"/>
    <dgm:cxn modelId="{A2108DF1-6F2F-484E-B8AD-038679EDE81B}" type="presParOf" srcId="{6202452D-4417-41C7-A697-658AEA160E8D}" destId="{0FFA6FE2-CD07-43F2-AB14-21FBD330B14C}" srcOrd="4" destOrd="0" presId="urn:microsoft.com/office/officeart/2011/layout/CircleProcess"/>
    <dgm:cxn modelId="{A265EE5B-12E7-A148-8707-2D277C523513}" type="presParOf" srcId="{0FFA6FE2-CD07-43F2-AB14-21FBD330B14C}" destId="{13A82D5F-BB90-4D71-86D9-8BE9673F8C7B}" srcOrd="0" destOrd="0" presId="urn:microsoft.com/office/officeart/2011/layout/CircleProcess"/>
    <dgm:cxn modelId="{F97B2491-B7CD-884C-AD7E-A29E3BD86C8C}" type="presParOf" srcId="{6202452D-4417-41C7-A697-658AEA160E8D}" destId="{F8ABE151-1B02-4C2A-8516-3DD99DF140C3}" srcOrd="5" destOrd="0" presId="urn:microsoft.com/office/officeart/2011/layout/CircleProcess"/>
    <dgm:cxn modelId="{55EACD8C-CF1A-C14F-975C-2624DCCF5184}" type="presParOf" srcId="{6202452D-4417-41C7-A697-658AEA160E8D}" destId="{F1C65FCC-4902-4BA4-BB72-8E4FC3BCFDB5}" srcOrd="6" destOrd="0" presId="urn:microsoft.com/office/officeart/2011/layout/CircleProcess"/>
    <dgm:cxn modelId="{1B851A8B-674D-4444-A874-32B3EAE89448}" type="presParOf" srcId="{F1C65FCC-4902-4BA4-BB72-8E4FC3BCFDB5}" destId="{C49640F4-7122-4FF3-9D2F-E2356556C253}" srcOrd="0" destOrd="0" presId="urn:microsoft.com/office/officeart/2011/layout/CircleProcess"/>
    <dgm:cxn modelId="{202609D9-0663-724F-AF2E-C3A2A0BD4349}" type="presParOf" srcId="{6202452D-4417-41C7-A697-658AEA160E8D}" destId="{6CD5D934-904D-4AAE-B723-1C78E393A964}" srcOrd="7" destOrd="0" presId="urn:microsoft.com/office/officeart/2011/layout/CircleProcess"/>
    <dgm:cxn modelId="{5CF94A65-D0FF-3D4F-B0BC-5B36BD174E05}" type="presParOf" srcId="{6CD5D934-904D-4AAE-B723-1C78E393A964}" destId="{C016D95D-DCDD-4F4B-B96B-2E751F8A228A}" srcOrd="0" destOrd="0" presId="urn:microsoft.com/office/officeart/2011/layout/CircleProcess"/>
    <dgm:cxn modelId="{EA1AB852-9D4D-DB4C-B3F1-6A28120E1FEA}" type="presParOf" srcId="{6202452D-4417-41C7-A697-658AEA160E8D}" destId="{FA47FD46-0CFB-4E1E-ABCA-A88EC430491C}" srcOrd="8" destOrd="0" presId="urn:microsoft.com/office/officeart/2011/layout/CircleProcess"/>
    <dgm:cxn modelId="{B6A6FEC6-6956-5B42-967B-BC18AFAE1842}" type="presParOf" srcId="{6202452D-4417-41C7-A697-658AEA160E8D}" destId="{F2124CCF-7CD0-4D87-A267-7C60BE711F9B}" srcOrd="9" destOrd="0" presId="urn:microsoft.com/office/officeart/2011/layout/CircleProcess"/>
    <dgm:cxn modelId="{047CB2B5-63C1-F049-8D68-D66163E7C2F1}" type="presParOf" srcId="{F2124CCF-7CD0-4D87-A267-7C60BE711F9B}" destId="{72C45015-E728-40D1-BB4B-B5A07332B21A}" srcOrd="0" destOrd="0" presId="urn:microsoft.com/office/officeart/2011/layout/CircleProcess"/>
    <dgm:cxn modelId="{A723BD68-C46A-094D-BB1B-C7A336A1C7EC}" type="presParOf" srcId="{6202452D-4417-41C7-A697-658AEA160E8D}" destId="{927E0D9E-A4E1-4D21-B6A7-C92EB4B5A2F5}" srcOrd="10" destOrd="0" presId="urn:microsoft.com/office/officeart/2011/layout/CircleProcess"/>
    <dgm:cxn modelId="{84332F15-C7CB-4743-9CD7-B01134A33AC7}" type="presParOf" srcId="{927E0D9E-A4E1-4D21-B6A7-C92EB4B5A2F5}" destId="{D135D633-89AB-409C-B465-BB19B397EDEC}" srcOrd="0" destOrd="0" presId="urn:microsoft.com/office/officeart/2011/layout/CircleProcess"/>
    <dgm:cxn modelId="{9C6C9CFA-F100-E24E-86C5-D9BE13E400A7}" type="presParOf" srcId="{6202452D-4417-41C7-A697-658AEA160E8D}" destId="{4C2EC4A5-F9E5-4F57-A2D4-F04666EDE5C2}" srcOrd="11" destOrd="0" presId="urn:microsoft.com/office/officeart/2011/layout/CircleProcess"/>
    <dgm:cxn modelId="{D0572819-BD49-0642-873A-4968A01D16AF}" type="presParOf" srcId="{6202452D-4417-41C7-A697-658AEA160E8D}" destId="{6BBBA159-0C6E-4BD1-8DC7-E162FA01D7C7}" srcOrd="12" destOrd="0" presId="urn:microsoft.com/office/officeart/2011/layout/CircleProcess"/>
    <dgm:cxn modelId="{860A293F-8CED-A94E-8837-90D65BC1FBC6}" type="presParOf" srcId="{6BBBA159-0C6E-4BD1-8DC7-E162FA01D7C7}" destId="{87323ACF-7A13-431C-B303-5B9AD080F534}" srcOrd="0" destOrd="0" presId="urn:microsoft.com/office/officeart/2011/layout/CircleProcess"/>
    <dgm:cxn modelId="{39F56234-86FB-1F45-B221-2CEAEAF79DC4}" type="presParOf" srcId="{6202452D-4417-41C7-A697-658AEA160E8D}" destId="{C5DC4C7B-F02F-41E0-A7BD-3E7C45495574}" srcOrd="13" destOrd="0" presId="urn:microsoft.com/office/officeart/2011/layout/CircleProcess"/>
    <dgm:cxn modelId="{2692E257-F8EE-EF46-A607-9A5FFC3DFEB2}" type="presParOf" srcId="{C5DC4C7B-F02F-41E0-A7BD-3E7C45495574}" destId="{A9C56E2D-E7AB-4B71-9B24-0FB78B5C66E5}" srcOrd="0" destOrd="0" presId="urn:microsoft.com/office/officeart/2011/layout/CircleProcess"/>
    <dgm:cxn modelId="{12DF8375-7C58-C547-B1BE-944155A1E99A}" type="presParOf" srcId="{6202452D-4417-41C7-A697-658AEA160E8D}" destId="{A99679DC-EE0C-429A-A28D-0D0D360DFDB1}" srcOrd="14" destOrd="0" presId="urn:microsoft.com/office/officeart/2011/layout/CircleProcess"/>
    <dgm:cxn modelId="{83642D34-E301-D447-BC99-CDA4FB3783F9}" type="presParOf" srcId="{6202452D-4417-41C7-A697-658AEA160E8D}" destId="{83956C39-A9A0-41F7-940B-EB032C3E9CCE}" srcOrd="15" destOrd="0" presId="urn:microsoft.com/office/officeart/2011/layout/CircleProcess"/>
    <dgm:cxn modelId="{505B65D0-5444-9A43-9EFE-305AD8CD566A}" type="presParOf" srcId="{83956C39-A9A0-41F7-940B-EB032C3E9CCE}" destId="{A3A9F826-4079-4EB8-B6DD-4C4228B6F273}" srcOrd="0" destOrd="0" presId="urn:microsoft.com/office/officeart/2011/layout/CircleProcess"/>
    <dgm:cxn modelId="{14BE84F2-F7A2-5449-8EE3-9C8BCA430459}" type="presParOf" srcId="{6202452D-4417-41C7-A697-658AEA160E8D}" destId="{965597B9-97C1-40A2-A312-D76E4BAFE861}" srcOrd="16" destOrd="0" presId="urn:microsoft.com/office/officeart/2011/layout/CircleProcess"/>
    <dgm:cxn modelId="{4A286471-F873-7448-8654-4C7269A0FF1D}" type="presParOf" srcId="{965597B9-97C1-40A2-A312-D76E4BAFE861}" destId="{CFE81F74-65B1-4071-BA63-3CB4F48470AF}" srcOrd="0" destOrd="0" presId="urn:microsoft.com/office/officeart/2011/layout/CircleProcess"/>
    <dgm:cxn modelId="{CF92A1BA-9EBB-8740-A19F-B14EDCEB0964}" type="presParOf" srcId="{6202452D-4417-41C7-A697-658AEA160E8D}" destId="{F3EBFD58-BB88-43CD-85C8-AAFABDC78330}" srcOrd="17" destOrd="0" presId="urn:microsoft.com/office/officeart/2011/layout/CircleProcess"/>
    <dgm:cxn modelId="{E20CEF44-6840-424B-9587-FE07C30BF520}" type="presParOf" srcId="{6202452D-4417-41C7-A697-658AEA160E8D}" destId="{43DB06E7-79B7-4717-874A-F2BA5B160E0E}" srcOrd="18" destOrd="0" presId="urn:microsoft.com/office/officeart/2011/layout/CircleProcess"/>
    <dgm:cxn modelId="{9F56E380-436D-BB46-BAD9-C23C145F24B7}" type="presParOf" srcId="{43DB06E7-79B7-4717-874A-F2BA5B160E0E}" destId="{5D019B54-3CC0-43C8-98EB-0B866C3E336B}" srcOrd="0" destOrd="0" presId="urn:microsoft.com/office/officeart/2011/layout/CircleProcess"/>
    <dgm:cxn modelId="{7E62C95D-C08A-BA48-A02D-DC06D267DC18}" type="presParOf" srcId="{6202452D-4417-41C7-A697-658AEA160E8D}" destId="{699B645C-977E-4B7E-8F3F-FD9CEF991197}" srcOrd="19" destOrd="0" presId="urn:microsoft.com/office/officeart/2011/layout/CircleProcess"/>
    <dgm:cxn modelId="{40C480F1-0B36-C44C-8A2A-C7B259445C6A}" type="presParOf" srcId="{699B645C-977E-4B7E-8F3F-FD9CEF991197}" destId="{B34CD48E-54BF-4B36-AD7C-5DBF2482452E}" srcOrd="0" destOrd="0" presId="urn:microsoft.com/office/officeart/2011/layout/CircleProcess"/>
    <dgm:cxn modelId="{985B639A-0358-D349-A2B8-F28EFC0DAD63}" type="presParOf" srcId="{6202452D-4417-41C7-A697-658AEA160E8D}" destId="{D778C3F3-38EC-4E4E-BBCE-82824AD3E0EB}" srcOrd="20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E5DEB1-B7A7-4FDC-A489-834AF23ADFA4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B589E9-1364-4F13-9F7A-C15B141EE5A1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Script Parsed into Syntax Tree</a:t>
          </a:r>
          <a:endParaRPr lang="en-US" sz="1200" dirty="0"/>
        </a:p>
      </dgm:t>
    </dgm:pt>
    <dgm:pt modelId="{63DA9313-32C2-4CFC-B464-D5FD6E72F99E}" type="parTrans" cxnId="{4A71D8EE-5CC6-485D-8DE9-7595A7BA7CBA}">
      <dgm:prSet/>
      <dgm:spPr/>
      <dgm:t>
        <a:bodyPr/>
        <a:lstStyle/>
        <a:p>
          <a:endParaRPr lang="en-US"/>
        </a:p>
      </dgm:t>
    </dgm:pt>
    <dgm:pt modelId="{3EC09D14-06F5-4EE0-80D8-7613E7FA3606}" type="sibTrans" cxnId="{4A71D8EE-5CC6-485D-8DE9-7595A7BA7CBA}">
      <dgm:prSet/>
      <dgm:spPr/>
      <dgm:t>
        <a:bodyPr/>
        <a:lstStyle/>
        <a:p>
          <a:endParaRPr lang="en-US"/>
        </a:p>
      </dgm:t>
    </dgm:pt>
    <dgm:pt modelId="{1233F91E-EA75-479B-853C-C9436F916126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Arcade Interpreter -  Statement by Statement Execution</a:t>
          </a:r>
          <a:endParaRPr lang="en-US" sz="1200" dirty="0"/>
        </a:p>
      </dgm:t>
    </dgm:pt>
    <dgm:pt modelId="{4AD784B3-05B9-4369-8046-2CAAF0CC4240}" type="parTrans" cxnId="{59BF5E4B-A332-4ED7-9FB0-87A43702714D}">
      <dgm:prSet/>
      <dgm:spPr/>
      <dgm:t>
        <a:bodyPr/>
        <a:lstStyle/>
        <a:p>
          <a:endParaRPr lang="en-US"/>
        </a:p>
      </dgm:t>
    </dgm:pt>
    <dgm:pt modelId="{CEE337A6-703F-40FB-94EB-01F2CA6715FD}" type="sibTrans" cxnId="{59BF5E4B-A332-4ED7-9FB0-87A43702714D}">
      <dgm:prSet/>
      <dgm:spPr/>
      <dgm:t>
        <a:bodyPr/>
        <a:lstStyle/>
        <a:p>
          <a:endParaRPr lang="en-US"/>
        </a:p>
      </dgm:t>
    </dgm:pt>
    <dgm:pt modelId="{A51E48F5-FA59-42C7-BA63-BFE1E1523A2B}">
      <dgm:prSet phldrT="[Text]" custT="1"/>
      <dgm:spPr>
        <a:solidFill>
          <a:schemeClr val="tx1">
            <a:alpha val="20000"/>
          </a:schemeClr>
        </a:solidFill>
      </dgm:spPr>
      <dgm:t>
        <a:bodyPr/>
        <a:lstStyle/>
        <a:p>
          <a:r>
            <a:rPr lang="en-US" sz="1200" dirty="0" smtClean="0"/>
            <a:t>API Expression Property Set</a:t>
          </a:r>
          <a:endParaRPr lang="en-US" sz="1200" dirty="0"/>
        </a:p>
      </dgm:t>
    </dgm:pt>
    <dgm:pt modelId="{D51635B5-0B76-48D0-828D-592BFC05A8FC}" type="sibTrans" cxnId="{1CED5BA6-F40E-4DB4-90C4-164E867A5425}">
      <dgm:prSet/>
      <dgm:spPr/>
      <dgm:t>
        <a:bodyPr/>
        <a:lstStyle/>
        <a:p>
          <a:endParaRPr lang="en-US"/>
        </a:p>
      </dgm:t>
    </dgm:pt>
    <dgm:pt modelId="{76980F00-2954-4B1B-9F2C-6621C0A1BB6E}" type="parTrans" cxnId="{1CED5BA6-F40E-4DB4-90C4-164E867A5425}">
      <dgm:prSet/>
      <dgm:spPr/>
      <dgm:t>
        <a:bodyPr/>
        <a:lstStyle/>
        <a:p>
          <a:endParaRPr lang="en-US"/>
        </a:p>
      </dgm:t>
    </dgm:pt>
    <dgm:pt modelId="{9CFE1AA3-504B-4D35-85FA-498DEF72B4A5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Result Returned for On Demand Execution</a:t>
          </a:r>
          <a:endParaRPr lang="en-US" sz="1200" dirty="0"/>
        </a:p>
      </dgm:t>
    </dgm:pt>
    <dgm:pt modelId="{E0D44F00-D08E-44C1-B1E8-3D520418E162}" type="parTrans" cxnId="{4FDD155D-2091-4D95-8BD4-E3538D6111E8}">
      <dgm:prSet/>
      <dgm:spPr/>
      <dgm:t>
        <a:bodyPr/>
        <a:lstStyle/>
        <a:p>
          <a:endParaRPr lang="en-GB"/>
        </a:p>
      </dgm:t>
    </dgm:pt>
    <dgm:pt modelId="{864AEC1F-32FA-464C-9BBC-D16D8E994FEE}" type="sibTrans" cxnId="{4FDD155D-2091-4D95-8BD4-E3538D6111E8}">
      <dgm:prSet/>
      <dgm:spPr/>
      <dgm:t>
        <a:bodyPr/>
        <a:lstStyle/>
        <a:p>
          <a:endParaRPr lang="en-GB"/>
        </a:p>
      </dgm:t>
    </dgm:pt>
    <dgm:pt modelId="{E1915A7A-A3DC-450D-9C53-D25E4871FFF6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Profile Context Constructed</a:t>
          </a:r>
          <a:endParaRPr lang="en-US" sz="1200" dirty="0"/>
        </a:p>
      </dgm:t>
    </dgm:pt>
    <dgm:pt modelId="{268007FD-E99B-4088-BD0F-31E38252BDFD}" type="parTrans" cxnId="{CE94AC7F-7B07-4CDB-ACDB-B66DCF6CC119}">
      <dgm:prSet/>
      <dgm:spPr/>
      <dgm:t>
        <a:bodyPr/>
        <a:lstStyle/>
        <a:p>
          <a:endParaRPr lang="en-GB"/>
        </a:p>
      </dgm:t>
    </dgm:pt>
    <dgm:pt modelId="{8E68E202-2242-4A95-8228-DB345DAF42D9}" type="sibTrans" cxnId="{CE94AC7F-7B07-4CDB-ACDB-B66DCF6CC119}">
      <dgm:prSet/>
      <dgm:spPr/>
      <dgm:t>
        <a:bodyPr/>
        <a:lstStyle/>
        <a:p>
          <a:endParaRPr lang="en-GB"/>
        </a:p>
      </dgm:t>
    </dgm:pt>
    <dgm:pt modelId="{A4B53E75-571A-49F3-AFD7-34FA1FD119FB}">
      <dgm:prSet phldrT="[Text]" custT="1"/>
      <dgm:spPr>
        <a:solidFill>
          <a:schemeClr val="l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en-US" sz="1200" dirty="0" smtClean="0"/>
            <a:t>On Demand Execution of Expression</a:t>
          </a:r>
          <a:endParaRPr lang="en-US" sz="1200" dirty="0"/>
        </a:p>
      </dgm:t>
    </dgm:pt>
    <dgm:pt modelId="{7D38C6FD-13EA-48D3-AD2A-D4C6E46558BF}" type="parTrans" cxnId="{090C8E8A-3D3B-44CA-8720-B721CBAA53DB}">
      <dgm:prSet/>
      <dgm:spPr/>
      <dgm:t>
        <a:bodyPr/>
        <a:lstStyle/>
        <a:p>
          <a:endParaRPr lang="en-GB"/>
        </a:p>
      </dgm:t>
    </dgm:pt>
    <dgm:pt modelId="{EB4FDDD7-E843-4B3D-A162-D6C47F75F99E}" type="sibTrans" cxnId="{090C8E8A-3D3B-44CA-8720-B721CBAA53DB}">
      <dgm:prSet/>
      <dgm:spPr/>
      <dgm:t>
        <a:bodyPr/>
        <a:lstStyle/>
        <a:p>
          <a:endParaRPr lang="en-GB"/>
        </a:p>
      </dgm:t>
    </dgm:pt>
    <dgm:pt modelId="{6202452D-4417-41C7-A697-658AEA160E8D}" type="pres">
      <dgm:prSet presAssocID="{77E5DEB1-B7A7-4FDC-A489-834AF23ADFA4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GB"/>
        </a:p>
      </dgm:t>
    </dgm:pt>
    <dgm:pt modelId="{08A625E0-BDAE-448C-8401-31CE2C16C761}" type="pres">
      <dgm:prSet presAssocID="{9CFE1AA3-504B-4D35-85FA-498DEF72B4A5}" presName="Accent6" presStyleCnt="0"/>
      <dgm:spPr/>
    </dgm:pt>
    <dgm:pt modelId="{9DF58520-1FE9-4BCB-BFF0-49E2AEEF54DD}" type="pres">
      <dgm:prSet presAssocID="{9CFE1AA3-504B-4D35-85FA-498DEF72B4A5}" presName="Accent" presStyleLbl="node1" presStyleIdx="0" presStyleCnt="6"/>
      <dgm:spPr/>
    </dgm:pt>
    <dgm:pt modelId="{32B337BC-CCF3-43FB-9E44-4CE0F883E89A}" type="pres">
      <dgm:prSet presAssocID="{9CFE1AA3-504B-4D35-85FA-498DEF72B4A5}" presName="ParentBackground6" presStyleCnt="0"/>
      <dgm:spPr/>
    </dgm:pt>
    <dgm:pt modelId="{22366B8F-8297-421A-8D52-5F934DFD4C40}" type="pres">
      <dgm:prSet presAssocID="{9CFE1AA3-504B-4D35-85FA-498DEF72B4A5}" presName="ParentBackground" presStyleLbl="fgAcc1" presStyleIdx="0" presStyleCnt="6"/>
      <dgm:spPr/>
      <dgm:t>
        <a:bodyPr/>
        <a:lstStyle/>
        <a:p>
          <a:endParaRPr lang="en-GB"/>
        </a:p>
      </dgm:t>
    </dgm:pt>
    <dgm:pt modelId="{8AEC37A0-4AD5-43F2-8B90-D567B876D530}" type="pres">
      <dgm:prSet presAssocID="{9CFE1AA3-504B-4D35-85FA-498DEF72B4A5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0EC077-0DAD-4EA7-8C88-6965CAEEE67D}" type="pres">
      <dgm:prSet presAssocID="{1233F91E-EA75-479B-853C-C9436F916126}" presName="Accent5" presStyleCnt="0"/>
      <dgm:spPr/>
    </dgm:pt>
    <dgm:pt modelId="{04539773-3B5D-4D17-9B4A-89B1D757ACB2}" type="pres">
      <dgm:prSet presAssocID="{1233F91E-EA75-479B-853C-C9436F916126}" presName="Accent" presStyleLbl="node1" presStyleIdx="1" presStyleCnt="6"/>
      <dgm:spPr>
        <a:ln w="19050">
          <a:solidFill>
            <a:schemeClr val="tx1"/>
          </a:solidFill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gm:spPr>
    </dgm:pt>
    <dgm:pt modelId="{F0C33DEE-8CD2-4234-BD1D-348B8623C23E}" type="pres">
      <dgm:prSet presAssocID="{1233F91E-EA75-479B-853C-C9436F916126}" presName="ParentBackground5" presStyleCnt="0"/>
      <dgm:spPr/>
    </dgm:pt>
    <dgm:pt modelId="{13A82D5F-BB90-4D71-86D9-8BE9673F8C7B}" type="pres">
      <dgm:prSet presAssocID="{1233F91E-EA75-479B-853C-C9436F916126}" presName="ParentBackground" presStyleLbl="fgAcc1" presStyleIdx="1" presStyleCnt="6"/>
      <dgm:spPr/>
      <dgm:t>
        <a:bodyPr/>
        <a:lstStyle/>
        <a:p>
          <a:endParaRPr lang="en-GB"/>
        </a:p>
      </dgm:t>
    </dgm:pt>
    <dgm:pt modelId="{7A088376-CD58-45C4-9F8E-D6F3B18080B3}" type="pres">
      <dgm:prSet presAssocID="{1233F91E-EA75-479B-853C-C9436F916126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E74D722-5C6E-41D3-A72D-D44009EA41F8}" type="pres">
      <dgm:prSet presAssocID="{E1915A7A-A3DC-450D-9C53-D25E4871FFF6}" presName="Accent4" presStyleCnt="0"/>
      <dgm:spPr/>
    </dgm:pt>
    <dgm:pt modelId="{C49640F4-7122-4FF3-9D2F-E2356556C253}" type="pres">
      <dgm:prSet presAssocID="{E1915A7A-A3DC-450D-9C53-D25E4871FFF6}" presName="Accent" presStyleLbl="node1" presStyleIdx="2" presStyleCnt="6"/>
      <dgm:spPr/>
    </dgm:pt>
    <dgm:pt modelId="{5ADB4E7F-D3B4-478C-A834-043FCD1C307E}" type="pres">
      <dgm:prSet presAssocID="{E1915A7A-A3DC-450D-9C53-D25E4871FFF6}" presName="ParentBackground4" presStyleCnt="0"/>
      <dgm:spPr/>
    </dgm:pt>
    <dgm:pt modelId="{C016D95D-DCDD-4F4B-B96B-2E751F8A228A}" type="pres">
      <dgm:prSet presAssocID="{E1915A7A-A3DC-450D-9C53-D25E4871FFF6}" presName="ParentBackground" presStyleLbl="fgAcc1" presStyleIdx="2" presStyleCnt="6"/>
      <dgm:spPr/>
      <dgm:t>
        <a:bodyPr/>
        <a:lstStyle/>
        <a:p>
          <a:endParaRPr lang="en-GB"/>
        </a:p>
      </dgm:t>
    </dgm:pt>
    <dgm:pt modelId="{9C93CEDE-81D1-4D3C-ABD6-F1CB34DE8C3A}" type="pres">
      <dgm:prSet presAssocID="{E1915A7A-A3DC-450D-9C53-D25E4871FFF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1B70C44-729C-40BA-ACE2-CED8D0CCF78D}" type="pres">
      <dgm:prSet presAssocID="{A4B53E75-571A-49F3-AFD7-34FA1FD119FB}" presName="Accent3" presStyleCnt="0"/>
      <dgm:spPr/>
    </dgm:pt>
    <dgm:pt modelId="{72C45015-E728-40D1-BB4B-B5A07332B21A}" type="pres">
      <dgm:prSet presAssocID="{A4B53E75-571A-49F3-AFD7-34FA1FD119FB}" presName="Accent" presStyleLbl="node1" presStyleIdx="3" presStyleCnt="6"/>
      <dgm:spPr/>
    </dgm:pt>
    <dgm:pt modelId="{93ABB335-5E5F-43F2-A68C-E34C0BA9C61E}" type="pres">
      <dgm:prSet presAssocID="{A4B53E75-571A-49F3-AFD7-34FA1FD119FB}" presName="ParentBackground3" presStyleCnt="0"/>
      <dgm:spPr/>
    </dgm:pt>
    <dgm:pt modelId="{D135D633-89AB-409C-B465-BB19B397EDEC}" type="pres">
      <dgm:prSet presAssocID="{A4B53E75-571A-49F3-AFD7-34FA1FD119FB}" presName="ParentBackground" presStyleLbl="fgAcc1" presStyleIdx="3" presStyleCnt="6"/>
      <dgm:spPr/>
      <dgm:t>
        <a:bodyPr/>
        <a:lstStyle/>
        <a:p>
          <a:endParaRPr lang="en-GB"/>
        </a:p>
      </dgm:t>
    </dgm:pt>
    <dgm:pt modelId="{530C05DE-04F2-474B-9676-B3CF87320CB9}" type="pres">
      <dgm:prSet presAssocID="{A4B53E75-571A-49F3-AFD7-34FA1FD119F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3956C39-A9A0-41F7-940B-EB032C3E9CCE}" type="pres">
      <dgm:prSet presAssocID="{56B589E9-1364-4F13-9F7A-C15B141EE5A1}" presName="Accent2" presStyleCnt="0"/>
      <dgm:spPr/>
    </dgm:pt>
    <dgm:pt modelId="{A3A9F826-4079-4EB8-B6DD-4C4228B6F273}" type="pres">
      <dgm:prSet presAssocID="{56B589E9-1364-4F13-9F7A-C15B141EE5A1}" presName="Accent" presStyleLbl="node1" presStyleIdx="4" presStyleCnt="6"/>
      <dgm:spPr>
        <a:ln w="19050">
          <a:solidFill>
            <a:schemeClr val="tx1"/>
          </a:solidFill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gm:spPr>
    </dgm:pt>
    <dgm:pt modelId="{965597B9-97C1-40A2-A312-D76E4BAFE861}" type="pres">
      <dgm:prSet presAssocID="{56B589E9-1364-4F13-9F7A-C15B141EE5A1}" presName="ParentBackground2" presStyleCnt="0"/>
      <dgm:spPr/>
    </dgm:pt>
    <dgm:pt modelId="{CFE81F74-65B1-4071-BA63-3CB4F48470AF}" type="pres">
      <dgm:prSet presAssocID="{56B589E9-1364-4F13-9F7A-C15B141EE5A1}" presName="ParentBackground" presStyleLbl="fgAcc1" presStyleIdx="4" presStyleCnt="6"/>
      <dgm:spPr/>
      <dgm:t>
        <a:bodyPr/>
        <a:lstStyle/>
        <a:p>
          <a:endParaRPr lang="en-GB"/>
        </a:p>
      </dgm:t>
    </dgm:pt>
    <dgm:pt modelId="{F3EBFD58-BB88-43CD-85C8-AAFABDC78330}" type="pres">
      <dgm:prSet presAssocID="{56B589E9-1364-4F13-9F7A-C15B141EE5A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3DB06E7-79B7-4717-874A-F2BA5B160E0E}" type="pres">
      <dgm:prSet presAssocID="{A51E48F5-FA59-42C7-BA63-BFE1E1523A2B}" presName="Accent1" presStyleCnt="0"/>
      <dgm:spPr/>
    </dgm:pt>
    <dgm:pt modelId="{5D019B54-3CC0-43C8-98EB-0B866C3E336B}" type="pres">
      <dgm:prSet presAssocID="{A51E48F5-FA59-42C7-BA63-BFE1E1523A2B}" presName="Accent" presStyleLbl="node1" presStyleIdx="5" presStyleCnt="6"/>
      <dgm:spPr>
        <a:ln w="19050">
          <a:solidFill>
            <a:schemeClr val="tx1"/>
          </a:solidFill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gm:spPr>
    </dgm:pt>
    <dgm:pt modelId="{699B645C-977E-4B7E-8F3F-FD9CEF991197}" type="pres">
      <dgm:prSet presAssocID="{A51E48F5-FA59-42C7-BA63-BFE1E1523A2B}" presName="ParentBackground1" presStyleCnt="0"/>
      <dgm:spPr/>
    </dgm:pt>
    <dgm:pt modelId="{B34CD48E-54BF-4B36-AD7C-5DBF2482452E}" type="pres">
      <dgm:prSet presAssocID="{A51E48F5-FA59-42C7-BA63-BFE1E1523A2B}" presName="ParentBackground" presStyleLbl="fgAcc1" presStyleIdx="5" presStyleCnt="6"/>
      <dgm:spPr/>
      <dgm:t>
        <a:bodyPr/>
        <a:lstStyle/>
        <a:p>
          <a:endParaRPr lang="en-GB"/>
        </a:p>
      </dgm:t>
    </dgm:pt>
    <dgm:pt modelId="{D778C3F3-38EC-4E4E-BBCE-82824AD3E0EB}" type="pres">
      <dgm:prSet presAssocID="{A51E48F5-FA59-42C7-BA63-BFE1E1523A2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2E59E0-6EDC-5C4E-9945-C94828847746}" type="presOf" srcId="{56B589E9-1364-4F13-9F7A-C15B141EE5A1}" destId="{CFE81F74-65B1-4071-BA63-3CB4F48470AF}" srcOrd="0" destOrd="0" presId="urn:microsoft.com/office/officeart/2011/layout/CircleProcess"/>
    <dgm:cxn modelId="{1AEBE559-1BF6-8640-8F48-F965F71AEDB7}" type="presOf" srcId="{77E5DEB1-B7A7-4FDC-A489-834AF23ADFA4}" destId="{6202452D-4417-41C7-A697-658AEA160E8D}" srcOrd="0" destOrd="0" presId="urn:microsoft.com/office/officeart/2011/layout/CircleProcess"/>
    <dgm:cxn modelId="{1DC4FD45-7F54-4646-91FF-0EC61BD5FBE1}" type="presOf" srcId="{1233F91E-EA75-479B-853C-C9436F916126}" destId="{13A82D5F-BB90-4D71-86D9-8BE9673F8C7B}" srcOrd="0" destOrd="0" presId="urn:microsoft.com/office/officeart/2011/layout/CircleProcess"/>
    <dgm:cxn modelId="{D75EA416-AEC5-2242-BE93-F7653D18EA48}" type="presOf" srcId="{9CFE1AA3-504B-4D35-85FA-498DEF72B4A5}" destId="{22366B8F-8297-421A-8D52-5F934DFD4C40}" srcOrd="0" destOrd="0" presId="urn:microsoft.com/office/officeart/2011/layout/CircleProcess"/>
    <dgm:cxn modelId="{227B005F-8162-8042-BAAA-7974F32BEB5E}" type="presOf" srcId="{1233F91E-EA75-479B-853C-C9436F916126}" destId="{7A088376-CD58-45C4-9F8E-D6F3B18080B3}" srcOrd="1" destOrd="0" presId="urn:microsoft.com/office/officeart/2011/layout/CircleProcess"/>
    <dgm:cxn modelId="{1CED5BA6-F40E-4DB4-90C4-164E867A5425}" srcId="{77E5DEB1-B7A7-4FDC-A489-834AF23ADFA4}" destId="{A51E48F5-FA59-42C7-BA63-BFE1E1523A2B}" srcOrd="0" destOrd="0" parTransId="{76980F00-2954-4B1B-9F2C-6621C0A1BB6E}" sibTransId="{D51635B5-0B76-48D0-828D-592BFC05A8FC}"/>
    <dgm:cxn modelId="{4A71D8EE-5CC6-485D-8DE9-7595A7BA7CBA}" srcId="{77E5DEB1-B7A7-4FDC-A489-834AF23ADFA4}" destId="{56B589E9-1364-4F13-9F7A-C15B141EE5A1}" srcOrd="1" destOrd="0" parTransId="{63DA9313-32C2-4CFC-B464-D5FD6E72F99E}" sibTransId="{3EC09D14-06F5-4EE0-80D8-7613E7FA3606}"/>
    <dgm:cxn modelId="{CE94AC7F-7B07-4CDB-ACDB-B66DCF6CC119}" srcId="{77E5DEB1-B7A7-4FDC-A489-834AF23ADFA4}" destId="{E1915A7A-A3DC-450D-9C53-D25E4871FFF6}" srcOrd="3" destOrd="0" parTransId="{268007FD-E99B-4088-BD0F-31E38252BDFD}" sibTransId="{8E68E202-2242-4A95-8228-DB345DAF42D9}"/>
    <dgm:cxn modelId="{D06E4363-F4AB-EF4F-8AEB-ABDD22B416CF}" type="presOf" srcId="{E1915A7A-A3DC-450D-9C53-D25E4871FFF6}" destId="{C016D95D-DCDD-4F4B-B96B-2E751F8A228A}" srcOrd="0" destOrd="0" presId="urn:microsoft.com/office/officeart/2011/layout/CircleProcess"/>
    <dgm:cxn modelId="{23293FE5-4779-0645-809C-81114883E96D}" type="presOf" srcId="{A4B53E75-571A-49F3-AFD7-34FA1FD119FB}" destId="{530C05DE-04F2-474B-9676-B3CF87320CB9}" srcOrd="1" destOrd="0" presId="urn:microsoft.com/office/officeart/2011/layout/CircleProcess"/>
    <dgm:cxn modelId="{59BF5E4B-A332-4ED7-9FB0-87A43702714D}" srcId="{77E5DEB1-B7A7-4FDC-A489-834AF23ADFA4}" destId="{1233F91E-EA75-479B-853C-C9436F916126}" srcOrd="4" destOrd="0" parTransId="{4AD784B3-05B9-4369-8046-2CAAF0CC4240}" sibTransId="{CEE337A6-703F-40FB-94EB-01F2CA6715FD}"/>
    <dgm:cxn modelId="{090C8E8A-3D3B-44CA-8720-B721CBAA53DB}" srcId="{77E5DEB1-B7A7-4FDC-A489-834AF23ADFA4}" destId="{A4B53E75-571A-49F3-AFD7-34FA1FD119FB}" srcOrd="2" destOrd="0" parTransId="{7D38C6FD-13EA-48D3-AD2A-D4C6E46558BF}" sibTransId="{EB4FDDD7-E843-4B3D-A162-D6C47F75F99E}"/>
    <dgm:cxn modelId="{26B66A42-EE98-5543-92C8-9D36BF44C476}" type="presOf" srcId="{A51E48F5-FA59-42C7-BA63-BFE1E1523A2B}" destId="{D778C3F3-38EC-4E4E-BBCE-82824AD3E0EB}" srcOrd="1" destOrd="0" presId="urn:microsoft.com/office/officeart/2011/layout/CircleProcess"/>
    <dgm:cxn modelId="{4FDD155D-2091-4D95-8BD4-E3538D6111E8}" srcId="{77E5DEB1-B7A7-4FDC-A489-834AF23ADFA4}" destId="{9CFE1AA3-504B-4D35-85FA-498DEF72B4A5}" srcOrd="5" destOrd="0" parTransId="{E0D44F00-D08E-44C1-B1E8-3D520418E162}" sibTransId="{864AEC1F-32FA-464C-9BBC-D16D8E994FEE}"/>
    <dgm:cxn modelId="{0BC5F864-A89B-714D-9838-7FF0EA7F77E0}" type="presOf" srcId="{9CFE1AA3-504B-4D35-85FA-498DEF72B4A5}" destId="{8AEC37A0-4AD5-43F2-8B90-D567B876D530}" srcOrd="1" destOrd="0" presId="urn:microsoft.com/office/officeart/2011/layout/CircleProcess"/>
    <dgm:cxn modelId="{89A3CC28-62E3-9942-9A98-8927C3517084}" type="presOf" srcId="{A51E48F5-FA59-42C7-BA63-BFE1E1523A2B}" destId="{B34CD48E-54BF-4B36-AD7C-5DBF2482452E}" srcOrd="0" destOrd="0" presId="urn:microsoft.com/office/officeart/2011/layout/CircleProcess"/>
    <dgm:cxn modelId="{09863275-AAAE-B04F-8787-7AB839C61527}" type="presOf" srcId="{56B589E9-1364-4F13-9F7A-C15B141EE5A1}" destId="{F3EBFD58-BB88-43CD-85C8-AAFABDC78330}" srcOrd="1" destOrd="0" presId="urn:microsoft.com/office/officeart/2011/layout/CircleProcess"/>
    <dgm:cxn modelId="{12309852-32C7-AD4A-8AD5-BCF73E927068}" type="presOf" srcId="{E1915A7A-A3DC-450D-9C53-D25E4871FFF6}" destId="{9C93CEDE-81D1-4D3C-ABD6-F1CB34DE8C3A}" srcOrd="1" destOrd="0" presId="urn:microsoft.com/office/officeart/2011/layout/CircleProcess"/>
    <dgm:cxn modelId="{3FE54549-6429-D942-BB43-4100C61B6496}" type="presOf" srcId="{A4B53E75-571A-49F3-AFD7-34FA1FD119FB}" destId="{D135D633-89AB-409C-B465-BB19B397EDEC}" srcOrd="0" destOrd="0" presId="urn:microsoft.com/office/officeart/2011/layout/CircleProcess"/>
    <dgm:cxn modelId="{4C564E92-AE6B-4C4B-906F-890C8C5C125F}" type="presParOf" srcId="{6202452D-4417-41C7-A697-658AEA160E8D}" destId="{08A625E0-BDAE-448C-8401-31CE2C16C761}" srcOrd="0" destOrd="0" presId="urn:microsoft.com/office/officeart/2011/layout/CircleProcess"/>
    <dgm:cxn modelId="{EA4A4716-34B7-8243-B784-7D9C1127DE0E}" type="presParOf" srcId="{08A625E0-BDAE-448C-8401-31CE2C16C761}" destId="{9DF58520-1FE9-4BCB-BFF0-49E2AEEF54DD}" srcOrd="0" destOrd="0" presId="urn:microsoft.com/office/officeart/2011/layout/CircleProcess"/>
    <dgm:cxn modelId="{5B7E6702-C24D-9349-9B23-35B3A72A46CB}" type="presParOf" srcId="{6202452D-4417-41C7-A697-658AEA160E8D}" destId="{32B337BC-CCF3-43FB-9E44-4CE0F883E89A}" srcOrd="1" destOrd="0" presId="urn:microsoft.com/office/officeart/2011/layout/CircleProcess"/>
    <dgm:cxn modelId="{4B7A9CBC-7D12-074C-8A1E-E1AADA453D49}" type="presParOf" srcId="{32B337BC-CCF3-43FB-9E44-4CE0F883E89A}" destId="{22366B8F-8297-421A-8D52-5F934DFD4C40}" srcOrd="0" destOrd="0" presId="urn:microsoft.com/office/officeart/2011/layout/CircleProcess"/>
    <dgm:cxn modelId="{0CCA6D89-75CB-2B41-B058-1EB5B409E3E5}" type="presParOf" srcId="{6202452D-4417-41C7-A697-658AEA160E8D}" destId="{8AEC37A0-4AD5-43F2-8B90-D567B876D530}" srcOrd="2" destOrd="0" presId="urn:microsoft.com/office/officeart/2011/layout/CircleProcess"/>
    <dgm:cxn modelId="{DA69CC1C-AAE8-C248-A442-8612CD7C5F91}" type="presParOf" srcId="{6202452D-4417-41C7-A697-658AEA160E8D}" destId="{4E0EC077-0DAD-4EA7-8C88-6965CAEEE67D}" srcOrd="3" destOrd="0" presId="urn:microsoft.com/office/officeart/2011/layout/CircleProcess"/>
    <dgm:cxn modelId="{E71792E1-BD2A-E549-913B-3A421795D9FA}" type="presParOf" srcId="{4E0EC077-0DAD-4EA7-8C88-6965CAEEE67D}" destId="{04539773-3B5D-4D17-9B4A-89B1D757ACB2}" srcOrd="0" destOrd="0" presId="urn:microsoft.com/office/officeart/2011/layout/CircleProcess"/>
    <dgm:cxn modelId="{C8F05CB3-9BB0-3949-A4D9-2E72E905DA4C}" type="presParOf" srcId="{6202452D-4417-41C7-A697-658AEA160E8D}" destId="{F0C33DEE-8CD2-4234-BD1D-348B8623C23E}" srcOrd="4" destOrd="0" presId="urn:microsoft.com/office/officeart/2011/layout/CircleProcess"/>
    <dgm:cxn modelId="{2CFE7800-A9C0-654B-B391-FFDE9CBCB311}" type="presParOf" srcId="{F0C33DEE-8CD2-4234-BD1D-348B8623C23E}" destId="{13A82D5F-BB90-4D71-86D9-8BE9673F8C7B}" srcOrd="0" destOrd="0" presId="urn:microsoft.com/office/officeart/2011/layout/CircleProcess"/>
    <dgm:cxn modelId="{2A134F56-B4C8-1242-B3A0-2B10A269E004}" type="presParOf" srcId="{6202452D-4417-41C7-A697-658AEA160E8D}" destId="{7A088376-CD58-45C4-9F8E-D6F3B18080B3}" srcOrd="5" destOrd="0" presId="urn:microsoft.com/office/officeart/2011/layout/CircleProcess"/>
    <dgm:cxn modelId="{ADEBEFE6-4591-394D-BC74-896D68D553BF}" type="presParOf" srcId="{6202452D-4417-41C7-A697-658AEA160E8D}" destId="{8E74D722-5C6E-41D3-A72D-D44009EA41F8}" srcOrd="6" destOrd="0" presId="urn:microsoft.com/office/officeart/2011/layout/CircleProcess"/>
    <dgm:cxn modelId="{FA53403C-7125-4F4C-9F9F-F289E5081F3C}" type="presParOf" srcId="{8E74D722-5C6E-41D3-A72D-D44009EA41F8}" destId="{C49640F4-7122-4FF3-9D2F-E2356556C253}" srcOrd="0" destOrd="0" presId="urn:microsoft.com/office/officeart/2011/layout/CircleProcess"/>
    <dgm:cxn modelId="{F127062B-E3C4-B041-8FF5-B4DAE8F5BA6C}" type="presParOf" srcId="{6202452D-4417-41C7-A697-658AEA160E8D}" destId="{5ADB4E7F-D3B4-478C-A834-043FCD1C307E}" srcOrd="7" destOrd="0" presId="urn:microsoft.com/office/officeart/2011/layout/CircleProcess"/>
    <dgm:cxn modelId="{E5F721AB-5B04-004A-B361-8927DF6C7967}" type="presParOf" srcId="{5ADB4E7F-D3B4-478C-A834-043FCD1C307E}" destId="{C016D95D-DCDD-4F4B-B96B-2E751F8A228A}" srcOrd="0" destOrd="0" presId="urn:microsoft.com/office/officeart/2011/layout/CircleProcess"/>
    <dgm:cxn modelId="{A80A725D-E6FF-A34A-8765-5A7270313DB8}" type="presParOf" srcId="{6202452D-4417-41C7-A697-658AEA160E8D}" destId="{9C93CEDE-81D1-4D3C-ABD6-F1CB34DE8C3A}" srcOrd="8" destOrd="0" presId="urn:microsoft.com/office/officeart/2011/layout/CircleProcess"/>
    <dgm:cxn modelId="{EFC3F8ED-5813-0E4E-AC43-C58E2636E615}" type="presParOf" srcId="{6202452D-4417-41C7-A697-658AEA160E8D}" destId="{71B70C44-729C-40BA-ACE2-CED8D0CCF78D}" srcOrd="9" destOrd="0" presId="urn:microsoft.com/office/officeart/2011/layout/CircleProcess"/>
    <dgm:cxn modelId="{C2503B85-5FFF-8A48-B260-2323F01DBC0A}" type="presParOf" srcId="{71B70C44-729C-40BA-ACE2-CED8D0CCF78D}" destId="{72C45015-E728-40D1-BB4B-B5A07332B21A}" srcOrd="0" destOrd="0" presId="urn:microsoft.com/office/officeart/2011/layout/CircleProcess"/>
    <dgm:cxn modelId="{C44F0040-03FB-7B4C-93D0-69727AB11A86}" type="presParOf" srcId="{6202452D-4417-41C7-A697-658AEA160E8D}" destId="{93ABB335-5E5F-43F2-A68C-E34C0BA9C61E}" srcOrd="10" destOrd="0" presId="urn:microsoft.com/office/officeart/2011/layout/CircleProcess"/>
    <dgm:cxn modelId="{75AB49AE-C87C-5648-99D8-1C2F5CE4DADD}" type="presParOf" srcId="{93ABB335-5E5F-43F2-A68C-E34C0BA9C61E}" destId="{D135D633-89AB-409C-B465-BB19B397EDEC}" srcOrd="0" destOrd="0" presId="urn:microsoft.com/office/officeart/2011/layout/CircleProcess"/>
    <dgm:cxn modelId="{A8617801-0B11-6F42-9AAE-471D29CFFBFE}" type="presParOf" srcId="{6202452D-4417-41C7-A697-658AEA160E8D}" destId="{530C05DE-04F2-474B-9676-B3CF87320CB9}" srcOrd="11" destOrd="0" presId="urn:microsoft.com/office/officeart/2011/layout/CircleProcess"/>
    <dgm:cxn modelId="{4860F2C9-A865-C54F-A97A-C3CBF052A198}" type="presParOf" srcId="{6202452D-4417-41C7-A697-658AEA160E8D}" destId="{83956C39-A9A0-41F7-940B-EB032C3E9CCE}" srcOrd="12" destOrd="0" presId="urn:microsoft.com/office/officeart/2011/layout/CircleProcess"/>
    <dgm:cxn modelId="{A36F089F-BE54-4549-AF22-A54E18F71697}" type="presParOf" srcId="{83956C39-A9A0-41F7-940B-EB032C3E9CCE}" destId="{A3A9F826-4079-4EB8-B6DD-4C4228B6F273}" srcOrd="0" destOrd="0" presId="urn:microsoft.com/office/officeart/2011/layout/CircleProcess"/>
    <dgm:cxn modelId="{ACC00E99-193D-CC4F-9A6C-45C384C503C2}" type="presParOf" srcId="{6202452D-4417-41C7-A697-658AEA160E8D}" destId="{965597B9-97C1-40A2-A312-D76E4BAFE861}" srcOrd="13" destOrd="0" presId="urn:microsoft.com/office/officeart/2011/layout/CircleProcess"/>
    <dgm:cxn modelId="{43D4105D-42D3-2244-BAA6-E1B297F5FEA0}" type="presParOf" srcId="{965597B9-97C1-40A2-A312-D76E4BAFE861}" destId="{CFE81F74-65B1-4071-BA63-3CB4F48470AF}" srcOrd="0" destOrd="0" presId="urn:microsoft.com/office/officeart/2011/layout/CircleProcess"/>
    <dgm:cxn modelId="{C12CF851-9D59-8243-B56B-40B189D0ECC7}" type="presParOf" srcId="{6202452D-4417-41C7-A697-658AEA160E8D}" destId="{F3EBFD58-BB88-43CD-85C8-AAFABDC78330}" srcOrd="14" destOrd="0" presId="urn:microsoft.com/office/officeart/2011/layout/CircleProcess"/>
    <dgm:cxn modelId="{4E3135AF-28CB-794B-9CB2-68AFE6E9F578}" type="presParOf" srcId="{6202452D-4417-41C7-A697-658AEA160E8D}" destId="{43DB06E7-79B7-4717-874A-F2BA5B160E0E}" srcOrd="15" destOrd="0" presId="urn:microsoft.com/office/officeart/2011/layout/CircleProcess"/>
    <dgm:cxn modelId="{B3404658-EF3E-B54E-A28B-FDCE88824836}" type="presParOf" srcId="{43DB06E7-79B7-4717-874A-F2BA5B160E0E}" destId="{5D019B54-3CC0-43C8-98EB-0B866C3E336B}" srcOrd="0" destOrd="0" presId="urn:microsoft.com/office/officeart/2011/layout/CircleProcess"/>
    <dgm:cxn modelId="{F4793D40-B1BC-BD4D-8367-866E0FEEF9C6}" type="presParOf" srcId="{6202452D-4417-41C7-A697-658AEA160E8D}" destId="{699B645C-977E-4B7E-8F3F-FD9CEF991197}" srcOrd="16" destOrd="0" presId="urn:microsoft.com/office/officeart/2011/layout/CircleProcess"/>
    <dgm:cxn modelId="{90745313-F155-4B4C-A535-F6707958BC1F}" type="presParOf" srcId="{699B645C-977E-4B7E-8F3F-FD9CEF991197}" destId="{B34CD48E-54BF-4B36-AD7C-5DBF2482452E}" srcOrd="0" destOrd="0" presId="urn:microsoft.com/office/officeart/2011/layout/CircleProcess"/>
    <dgm:cxn modelId="{295DA530-0591-054B-B015-0158C47C75DA}" type="presParOf" srcId="{6202452D-4417-41C7-A697-658AEA160E8D}" destId="{D778C3F3-38EC-4E4E-BBCE-82824AD3E0EB}" srcOrd="17" destOrd="0" presId="urn:microsoft.com/office/officeart/2011/layout/CircleProcess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B2C39-1564-461B-861A-77ADC2DB3FD1}">
      <dsp:nvSpPr>
        <dsp:cNvPr id="0" name=""/>
        <dsp:cNvSpPr/>
      </dsp:nvSpPr>
      <dsp:spPr>
        <a:xfrm>
          <a:off x="8328" y="138229"/>
          <a:ext cx="2489161" cy="14934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Input Values</a:t>
          </a:r>
          <a:endParaRPr lang="en-GB" sz="2000" kern="1200" dirty="0"/>
        </a:p>
      </dsp:txBody>
      <dsp:txXfrm>
        <a:off x="52071" y="181972"/>
        <a:ext cx="2401675" cy="1406010"/>
      </dsp:txXfrm>
    </dsp:sp>
    <dsp:sp modelId="{59588751-942C-44C8-9FC4-242EC47CCE3E}">
      <dsp:nvSpPr>
        <dsp:cNvPr id="0" name=""/>
        <dsp:cNvSpPr/>
      </dsp:nvSpPr>
      <dsp:spPr>
        <a:xfrm>
          <a:off x="2746405" y="576321"/>
          <a:ext cx="527702" cy="6173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600" kern="1200"/>
        </a:p>
      </dsp:txBody>
      <dsp:txXfrm>
        <a:off x="2746405" y="699783"/>
        <a:ext cx="369391" cy="370388"/>
      </dsp:txXfrm>
    </dsp:sp>
    <dsp:sp modelId="{03ED1299-AD0E-41BD-807D-BEFEDC2117BE}">
      <dsp:nvSpPr>
        <dsp:cNvPr id="0" name=""/>
        <dsp:cNvSpPr/>
      </dsp:nvSpPr>
      <dsp:spPr>
        <a:xfrm>
          <a:off x="3493154" y="138229"/>
          <a:ext cx="2489161" cy="14934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Arcade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Expression</a:t>
          </a:r>
          <a:endParaRPr lang="en-GB" sz="2000" kern="1200" dirty="0"/>
        </a:p>
      </dsp:txBody>
      <dsp:txXfrm>
        <a:off x="3536897" y="181972"/>
        <a:ext cx="2401675" cy="1406010"/>
      </dsp:txXfrm>
    </dsp:sp>
    <dsp:sp modelId="{B42DF14D-836F-49BC-B862-BE82FF06EE5E}">
      <dsp:nvSpPr>
        <dsp:cNvPr id="0" name=""/>
        <dsp:cNvSpPr/>
      </dsp:nvSpPr>
      <dsp:spPr>
        <a:xfrm>
          <a:off x="6231231" y="576321"/>
          <a:ext cx="527702" cy="6173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2600" kern="1200"/>
        </a:p>
      </dsp:txBody>
      <dsp:txXfrm>
        <a:off x="6231231" y="699783"/>
        <a:ext cx="369391" cy="370388"/>
      </dsp:txXfrm>
    </dsp:sp>
    <dsp:sp modelId="{C81B985E-C1F5-4049-BF0A-22EB57188126}">
      <dsp:nvSpPr>
        <dsp:cNvPr id="0" name=""/>
        <dsp:cNvSpPr/>
      </dsp:nvSpPr>
      <dsp:spPr>
        <a:xfrm>
          <a:off x="6977980" y="138229"/>
          <a:ext cx="2489161" cy="14934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Result Value</a:t>
          </a:r>
          <a:endParaRPr lang="en-GB" sz="2000" kern="1200" dirty="0"/>
        </a:p>
      </dsp:txBody>
      <dsp:txXfrm>
        <a:off x="7021723" y="181972"/>
        <a:ext cx="2401675" cy="1406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7FBD-F297-4F17-A660-B95932053297}">
      <dsp:nvSpPr>
        <dsp:cNvPr id="0" name=""/>
        <dsp:cNvSpPr/>
      </dsp:nvSpPr>
      <dsp:spPr>
        <a:xfrm rot="16200000">
          <a:off x="-487050" y="488412"/>
          <a:ext cx="4519448" cy="354262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/>
        </a:p>
      </dsp:txBody>
      <dsp:txXfrm rot="5400000">
        <a:off x="1363" y="903889"/>
        <a:ext cx="3542622" cy="2711668"/>
      </dsp:txXfrm>
    </dsp:sp>
    <dsp:sp modelId="{D28BD820-0A58-4F55-A8B4-7F593271FC34}">
      <dsp:nvSpPr>
        <dsp:cNvPr id="0" name=""/>
        <dsp:cNvSpPr/>
      </dsp:nvSpPr>
      <dsp:spPr>
        <a:xfrm rot="16200000">
          <a:off x="3321268" y="488412"/>
          <a:ext cx="4519448" cy="3542622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/>
        </a:p>
      </dsp:txBody>
      <dsp:txXfrm rot="5400000">
        <a:off x="3809681" y="903889"/>
        <a:ext cx="3542622" cy="2711668"/>
      </dsp:txXfrm>
    </dsp:sp>
    <dsp:sp modelId="{4328E184-6E2A-46D8-9F2A-0E624F1C6DDC}">
      <dsp:nvSpPr>
        <dsp:cNvPr id="0" name=""/>
        <dsp:cNvSpPr/>
      </dsp:nvSpPr>
      <dsp:spPr>
        <a:xfrm rot="16200000">
          <a:off x="7129588" y="488412"/>
          <a:ext cx="4519448" cy="3542622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5400000">
        <a:off x="7618001" y="903889"/>
        <a:ext cx="3542622" cy="27116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7FBD-F297-4F17-A660-B95932053297}">
      <dsp:nvSpPr>
        <dsp:cNvPr id="0" name=""/>
        <dsp:cNvSpPr/>
      </dsp:nvSpPr>
      <dsp:spPr>
        <a:xfrm rot="16200000">
          <a:off x="-67675" y="68941"/>
          <a:ext cx="3429000" cy="3291116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Rendering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 Expressions to provide values required for different types of Renderers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Global Variables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$feature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$view</a:t>
          </a:r>
          <a:endParaRPr lang="en-US" sz="1600" kern="1200" dirty="0"/>
        </a:p>
      </dsp:txBody>
      <dsp:txXfrm rot="5400000">
        <a:off x="1267" y="685799"/>
        <a:ext cx="3291116" cy="2057400"/>
      </dsp:txXfrm>
    </dsp:sp>
    <dsp:sp modelId="{D28BD820-0A58-4F55-A8B4-7F593271FC34}">
      <dsp:nvSpPr>
        <dsp:cNvPr id="0" name=""/>
        <dsp:cNvSpPr/>
      </dsp:nvSpPr>
      <dsp:spPr>
        <a:xfrm rot="16200000">
          <a:off x="3470275" y="68941"/>
          <a:ext cx="3429000" cy="3291116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Labeling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Use Expressions to provide values required for different types of Renderers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Global Variables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$feature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$view</a:t>
          </a:r>
          <a:endParaRPr lang="en-US" sz="1600" kern="1200" dirty="0"/>
        </a:p>
      </dsp:txBody>
      <dsp:txXfrm rot="5400000">
        <a:off x="3539217" y="685799"/>
        <a:ext cx="3291116" cy="2057400"/>
      </dsp:txXfrm>
    </dsp:sp>
    <dsp:sp modelId="{4328E184-6E2A-46D8-9F2A-0E624F1C6DDC}">
      <dsp:nvSpPr>
        <dsp:cNvPr id="0" name=""/>
        <dsp:cNvSpPr/>
      </dsp:nvSpPr>
      <dsp:spPr>
        <a:xfrm rot="16200000">
          <a:off x="7008225" y="68941"/>
          <a:ext cx="3429000" cy="3291116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Future Profiles</a:t>
          </a:r>
          <a:endParaRPr lang="en-US" sz="1600" kern="1200" dirty="0"/>
        </a:p>
      </dsp:txBody>
      <dsp:txXfrm rot="5400000">
        <a:off x="7077167" y="685799"/>
        <a:ext cx="3291116" cy="2057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58520-1FE9-4BCB-BFF0-49E2AEEF54DD}">
      <dsp:nvSpPr>
        <dsp:cNvPr id="0" name=""/>
        <dsp:cNvSpPr/>
      </dsp:nvSpPr>
      <dsp:spPr>
        <a:xfrm>
          <a:off x="9225749" y="960761"/>
          <a:ext cx="1425839" cy="142540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66B8F-8297-421A-8D52-5F934DFD4C40}">
      <dsp:nvSpPr>
        <dsp:cNvPr id="0" name=""/>
        <dsp:cNvSpPr/>
      </dsp:nvSpPr>
      <dsp:spPr>
        <a:xfrm>
          <a:off x="9274189" y="1008283"/>
          <a:ext cx="1330010" cy="1330358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Result Returned for On Demand Execution</a:t>
          </a:r>
          <a:endParaRPr lang="en-US" sz="1200" kern="1200" dirty="0"/>
        </a:p>
      </dsp:txBody>
      <dsp:txXfrm>
        <a:off x="9463740" y="1198370"/>
        <a:ext cx="949857" cy="950184"/>
      </dsp:txXfrm>
    </dsp:sp>
    <dsp:sp modelId="{04539773-3B5D-4D17-9B4A-89B1D757ACB2}">
      <dsp:nvSpPr>
        <dsp:cNvPr id="0" name=""/>
        <dsp:cNvSpPr/>
      </dsp:nvSpPr>
      <dsp:spPr>
        <a:xfrm rot="2700000">
          <a:off x="7753232" y="960601"/>
          <a:ext cx="1425472" cy="1425472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82D5F-BB90-4D71-86D9-8BE9673F8C7B}">
      <dsp:nvSpPr>
        <dsp:cNvPr id="0" name=""/>
        <dsp:cNvSpPr/>
      </dsp:nvSpPr>
      <dsp:spPr>
        <a:xfrm>
          <a:off x="7800963" y="1008283"/>
          <a:ext cx="1330010" cy="1330358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Compiled Arcade Script Executed</a:t>
          </a:r>
          <a:endParaRPr lang="en-US" sz="1200" kern="1200" dirty="0"/>
        </a:p>
      </dsp:txBody>
      <dsp:txXfrm>
        <a:off x="7990513" y="1198370"/>
        <a:ext cx="949857" cy="950184"/>
      </dsp:txXfrm>
    </dsp:sp>
    <dsp:sp modelId="{C49640F4-7122-4FF3-9D2F-E2356556C253}">
      <dsp:nvSpPr>
        <dsp:cNvPr id="0" name=""/>
        <dsp:cNvSpPr/>
      </dsp:nvSpPr>
      <dsp:spPr>
        <a:xfrm rot="2700000">
          <a:off x="6281058" y="960601"/>
          <a:ext cx="1425472" cy="1425472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6D95D-DCDD-4F4B-B96B-2E751F8A228A}">
      <dsp:nvSpPr>
        <dsp:cNvPr id="0" name=""/>
        <dsp:cNvSpPr/>
      </dsp:nvSpPr>
      <dsp:spPr>
        <a:xfrm>
          <a:off x="6327736" y="1008283"/>
          <a:ext cx="1330010" cy="1330358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Profile Context Constructed</a:t>
          </a:r>
          <a:endParaRPr lang="en-US" sz="1200" kern="1200" dirty="0"/>
        </a:p>
      </dsp:txBody>
      <dsp:txXfrm>
        <a:off x="6518339" y="1198370"/>
        <a:ext cx="949857" cy="950184"/>
      </dsp:txXfrm>
    </dsp:sp>
    <dsp:sp modelId="{72C45015-E728-40D1-BB4B-B5A07332B21A}">
      <dsp:nvSpPr>
        <dsp:cNvPr id="0" name=""/>
        <dsp:cNvSpPr/>
      </dsp:nvSpPr>
      <dsp:spPr>
        <a:xfrm rot="2700000">
          <a:off x="4807832" y="960601"/>
          <a:ext cx="1425472" cy="1425472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5D633-89AB-409C-B465-BB19B397EDEC}">
      <dsp:nvSpPr>
        <dsp:cNvPr id="0" name=""/>
        <dsp:cNvSpPr/>
      </dsp:nvSpPr>
      <dsp:spPr>
        <a:xfrm>
          <a:off x="4855563" y="1008283"/>
          <a:ext cx="1330010" cy="1330358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On Demand Execution of Expression</a:t>
          </a:r>
          <a:endParaRPr lang="en-US" sz="1200" kern="1200" dirty="0"/>
        </a:p>
      </dsp:txBody>
      <dsp:txXfrm>
        <a:off x="5045113" y="1198370"/>
        <a:ext cx="949857" cy="950184"/>
      </dsp:txXfrm>
    </dsp:sp>
    <dsp:sp modelId="{87323ACF-7A13-431C-B303-5B9AD080F534}">
      <dsp:nvSpPr>
        <dsp:cNvPr id="0" name=""/>
        <dsp:cNvSpPr/>
      </dsp:nvSpPr>
      <dsp:spPr>
        <a:xfrm rot="2700000">
          <a:off x="3334605" y="960601"/>
          <a:ext cx="1425472" cy="1425472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56E2D-E7AB-4B71-9B24-0FB78B5C66E5}">
      <dsp:nvSpPr>
        <dsp:cNvPr id="0" name=""/>
        <dsp:cNvSpPr/>
      </dsp:nvSpPr>
      <dsp:spPr>
        <a:xfrm>
          <a:off x="3382336" y="1008283"/>
          <a:ext cx="1330010" cy="1330358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Script Compiled</a:t>
          </a:r>
          <a:endParaRPr lang="en-US" sz="1200" kern="1200" dirty="0"/>
        </a:p>
      </dsp:txBody>
      <dsp:txXfrm>
        <a:off x="3571886" y="1198370"/>
        <a:ext cx="949857" cy="950184"/>
      </dsp:txXfrm>
    </dsp:sp>
    <dsp:sp modelId="{A3A9F826-4079-4EB8-B6DD-4C4228B6F273}">
      <dsp:nvSpPr>
        <dsp:cNvPr id="0" name=""/>
        <dsp:cNvSpPr/>
      </dsp:nvSpPr>
      <dsp:spPr>
        <a:xfrm rot="2700000">
          <a:off x="1862432" y="960601"/>
          <a:ext cx="1425472" cy="1425472"/>
        </a:xfrm>
        <a:prstGeom prst="teardrop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81F74-65B1-4071-BA63-3CB4F48470AF}">
      <dsp:nvSpPr>
        <dsp:cNvPr id="0" name=""/>
        <dsp:cNvSpPr/>
      </dsp:nvSpPr>
      <dsp:spPr>
        <a:xfrm>
          <a:off x="1909109" y="1008283"/>
          <a:ext cx="1330010" cy="1330358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Script Parsed into Syntax Tree</a:t>
          </a:r>
          <a:endParaRPr lang="en-US" sz="1200" kern="1200" dirty="0"/>
        </a:p>
      </dsp:txBody>
      <dsp:txXfrm>
        <a:off x="2099713" y="1198370"/>
        <a:ext cx="949857" cy="950184"/>
      </dsp:txXfrm>
    </dsp:sp>
    <dsp:sp modelId="{5D019B54-3CC0-43C8-98EB-0B866C3E336B}">
      <dsp:nvSpPr>
        <dsp:cNvPr id="0" name=""/>
        <dsp:cNvSpPr/>
      </dsp:nvSpPr>
      <dsp:spPr>
        <a:xfrm rot="2700000">
          <a:off x="389205" y="960601"/>
          <a:ext cx="1425472" cy="1425472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CD48E-54BF-4B36-AD7C-5DBF2482452E}">
      <dsp:nvSpPr>
        <dsp:cNvPr id="0" name=""/>
        <dsp:cNvSpPr/>
      </dsp:nvSpPr>
      <dsp:spPr>
        <a:xfrm>
          <a:off x="436936" y="1008283"/>
          <a:ext cx="1330010" cy="1330358"/>
        </a:xfrm>
        <a:prstGeom prst="ellipse">
          <a:avLst/>
        </a:prstGeom>
        <a:solidFill>
          <a:schemeClr val="tx1">
            <a:alpha val="2000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API Expression Property Set</a:t>
          </a:r>
          <a:endParaRPr lang="en-US" sz="1200" kern="1200" dirty="0"/>
        </a:p>
      </dsp:txBody>
      <dsp:txXfrm>
        <a:off x="626486" y="1198370"/>
        <a:ext cx="949857" cy="9501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58520-1FE9-4BCB-BFF0-49E2AEEF54DD}">
      <dsp:nvSpPr>
        <dsp:cNvPr id="0" name=""/>
        <dsp:cNvSpPr/>
      </dsp:nvSpPr>
      <dsp:spPr>
        <a:xfrm>
          <a:off x="7989777" y="679426"/>
          <a:ext cx="1472834" cy="14725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66B8F-8297-421A-8D52-5F934DFD4C40}">
      <dsp:nvSpPr>
        <dsp:cNvPr id="0" name=""/>
        <dsp:cNvSpPr/>
      </dsp:nvSpPr>
      <dsp:spPr>
        <a:xfrm>
          <a:off x="8039370" y="728520"/>
          <a:ext cx="1374582" cy="137436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Result Returned for On Demand Execution</a:t>
          </a:r>
          <a:endParaRPr lang="en-US" sz="1200" kern="1200" dirty="0"/>
        </a:p>
      </dsp:txBody>
      <dsp:txXfrm>
        <a:off x="8235873" y="924895"/>
        <a:ext cx="981577" cy="981616"/>
      </dsp:txXfrm>
    </dsp:sp>
    <dsp:sp modelId="{04539773-3B5D-4D17-9B4A-89B1D757ACB2}">
      <dsp:nvSpPr>
        <dsp:cNvPr id="0" name=""/>
        <dsp:cNvSpPr/>
      </dsp:nvSpPr>
      <dsp:spPr>
        <a:xfrm rot="2700000">
          <a:off x="6468389" y="679261"/>
          <a:ext cx="1472626" cy="1472626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82D5F-BB90-4D71-86D9-8BE9673F8C7B}">
      <dsp:nvSpPr>
        <dsp:cNvPr id="0" name=""/>
        <dsp:cNvSpPr/>
      </dsp:nvSpPr>
      <dsp:spPr>
        <a:xfrm>
          <a:off x="6517878" y="728520"/>
          <a:ext cx="1374582" cy="137436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Arcade Interpreter -  Statement by Statement Execution</a:t>
          </a:r>
          <a:endParaRPr lang="en-US" sz="1200" kern="1200" dirty="0"/>
        </a:p>
      </dsp:txBody>
      <dsp:txXfrm>
        <a:off x="6714381" y="924895"/>
        <a:ext cx="981577" cy="981616"/>
      </dsp:txXfrm>
    </dsp:sp>
    <dsp:sp modelId="{C49640F4-7122-4FF3-9D2F-E2356556C253}">
      <dsp:nvSpPr>
        <dsp:cNvPr id="0" name=""/>
        <dsp:cNvSpPr/>
      </dsp:nvSpPr>
      <dsp:spPr>
        <a:xfrm rot="2700000">
          <a:off x="4946897" y="679261"/>
          <a:ext cx="1472626" cy="1472626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16D95D-DCDD-4F4B-B96B-2E751F8A228A}">
      <dsp:nvSpPr>
        <dsp:cNvPr id="0" name=""/>
        <dsp:cNvSpPr/>
      </dsp:nvSpPr>
      <dsp:spPr>
        <a:xfrm>
          <a:off x="4996386" y="728520"/>
          <a:ext cx="1374582" cy="137436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Profile Context Constructed</a:t>
          </a:r>
          <a:endParaRPr lang="en-US" sz="1200" kern="1200" dirty="0"/>
        </a:p>
      </dsp:txBody>
      <dsp:txXfrm>
        <a:off x="5192889" y="924895"/>
        <a:ext cx="981577" cy="981616"/>
      </dsp:txXfrm>
    </dsp:sp>
    <dsp:sp modelId="{72C45015-E728-40D1-BB4B-B5A07332B21A}">
      <dsp:nvSpPr>
        <dsp:cNvPr id="0" name=""/>
        <dsp:cNvSpPr/>
      </dsp:nvSpPr>
      <dsp:spPr>
        <a:xfrm rot="2700000">
          <a:off x="3425405" y="679261"/>
          <a:ext cx="1472626" cy="1472626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5D633-89AB-409C-B465-BB19B397EDEC}">
      <dsp:nvSpPr>
        <dsp:cNvPr id="0" name=""/>
        <dsp:cNvSpPr/>
      </dsp:nvSpPr>
      <dsp:spPr>
        <a:xfrm>
          <a:off x="3474894" y="728520"/>
          <a:ext cx="1374582" cy="137436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On Demand Execution of Expression</a:t>
          </a:r>
          <a:endParaRPr lang="en-US" sz="1200" kern="1200" dirty="0"/>
        </a:p>
      </dsp:txBody>
      <dsp:txXfrm>
        <a:off x="3670461" y="924895"/>
        <a:ext cx="981577" cy="981616"/>
      </dsp:txXfrm>
    </dsp:sp>
    <dsp:sp modelId="{A3A9F826-4079-4EB8-B6DD-4C4228B6F273}">
      <dsp:nvSpPr>
        <dsp:cNvPr id="0" name=""/>
        <dsp:cNvSpPr/>
      </dsp:nvSpPr>
      <dsp:spPr>
        <a:xfrm rot="2700000">
          <a:off x="1903913" y="679261"/>
          <a:ext cx="1472626" cy="1472626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E81F74-65B1-4071-BA63-3CB4F48470AF}">
      <dsp:nvSpPr>
        <dsp:cNvPr id="0" name=""/>
        <dsp:cNvSpPr/>
      </dsp:nvSpPr>
      <dsp:spPr>
        <a:xfrm>
          <a:off x="1953403" y="728520"/>
          <a:ext cx="1374582" cy="1374366"/>
        </a:xfrm>
        <a:prstGeom prst="ellipse">
          <a:avLst/>
        </a:prstGeom>
        <a:solidFill>
          <a:schemeClr val="lt1">
            <a:hueOff val="0"/>
            <a:satOff val="0"/>
            <a:lumOff val="0"/>
            <a:alpha val="2000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Script Parsed into Syntax Tree</a:t>
          </a:r>
          <a:endParaRPr lang="en-US" sz="1200" kern="1200" dirty="0"/>
        </a:p>
      </dsp:txBody>
      <dsp:txXfrm>
        <a:off x="2148969" y="924895"/>
        <a:ext cx="981577" cy="981616"/>
      </dsp:txXfrm>
    </dsp:sp>
    <dsp:sp modelId="{5D019B54-3CC0-43C8-98EB-0B866C3E336B}">
      <dsp:nvSpPr>
        <dsp:cNvPr id="0" name=""/>
        <dsp:cNvSpPr/>
      </dsp:nvSpPr>
      <dsp:spPr>
        <a:xfrm rot="2700000">
          <a:off x="382421" y="679261"/>
          <a:ext cx="1472626" cy="1472626"/>
        </a:xfrm>
        <a:prstGeom prst="teardrop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38100" dist="25400" dir="5400000" algn="t" rotWithShape="0">
            <a:schemeClr val="bg2">
              <a:lumMod val="50000"/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CD48E-54BF-4B36-AD7C-5DBF2482452E}">
      <dsp:nvSpPr>
        <dsp:cNvPr id="0" name=""/>
        <dsp:cNvSpPr/>
      </dsp:nvSpPr>
      <dsp:spPr>
        <a:xfrm>
          <a:off x="430975" y="728520"/>
          <a:ext cx="1374582" cy="1374366"/>
        </a:xfrm>
        <a:prstGeom prst="ellipse">
          <a:avLst/>
        </a:prstGeom>
        <a:solidFill>
          <a:schemeClr val="tx1">
            <a:alpha val="2000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API Expression Property Set</a:t>
          </a:r>
          <a:endParaRPr lang="en-US" sz="1200" kern="1200" dirty="0"/>
        </a:p>
      </dsp:txBody>
      <dsp:txXfrm>
        <a:off x="627477" y="924895"/>
        <a:ext cx="981577" cy="981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4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80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41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80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big headache with any language or</a:t>
            </a:r>
            <a:r>
              <a:rPr lang="en-GB" baseline="0" dirty="0" smtClean="0"/>
              <a:t> script expression.. Whether it is an Excel Formula, ActionScript, JavaScript or C# is where to find resources.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 have spent a bit of time putting together the help for Arcade online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475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3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8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39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2/7/18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2/7/18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2/7/18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2/7/18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5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2/7/18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2/7/18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diagramData" Target="../diagrams/data2.xml"/><Relationship Id="rId6" Type="http://schemas.openxmlformats.org/officeDocument/2006/relationships/diagramLayout" Target="../diagrams/layout2.xml"/><Relationship Id="rId7" Type="http://schemas.openxmlformats.org/officeDocument/2006/relationships/diagramQuickStyle" Target="../diagrams/quickStyle2.xml"/><Relationship Id="rId8" Type="http://schemas.openxmlformats.org/officeDocument/2006/relationships/diagramColors" Target="../diagrams/colors2.xml"/><Relationship Id="rId9" Type="http://schemas.microsoft.com/office/2007/relationships/diagramDrawing" Target="../diagrams/drawing2.xml"/><Relationship Id="rId10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diagramData" Target="../diagrams/data3.xml"/><Relationship Id="rId6" Type="http://schemas.openxmlformats.org/officeDocument/2006/relationships/diagramLayout" Target="../diagrams/layout3.xml"/><Relationship Id="rId7" Type="http://schemas.openxmlformats.org/officeDocument/2006/relationships/diagramQuickStyle" Target="../diagrams/quickStyle3.xml"/><Relationship Id="rId8" Type="http://schemas.openxmlformats.org/officeDocument/2006/relationships/diagramColors" Target="../diagrams/colors3.xml"/><Relationship Id="rId9" Type="http://schemas.microsoft.com/office/2007/relationships/diagramDrawing" Target="../diagrams/drawing3.xml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1.jp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5.xml"/><Relationship Id="rId12" Type="http://schemas.openxmlformats.org/officeDocument/2006/relationships/diagramQuickStyle" Target="../diagrams/quickStyle5.xml"/><Relationship Id="rId13" Type="http://schemas.openxmlformats.org/officeDocument/2006/relationships/diagramColors" Target="../diagrams/colors5.xml"/><Relationship Id="rId14" Type="http://schemas.microsoft.com/office/2007/relationships/diagramDrawing" Target="../diagrams/drawing5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diagramData" Target="../diagrams/data4.xml"/><Relationship Id="rId6" Type="http://schemas.openxmlformats.org/officeDocument/2006/relationships/diagramLayout" Target="../diagrams/layout4.xml"/><Relationship Id="rId7" Type="http://schemas.openxmlformats.org/officeDocument/2006/relationships/diagramQuickStyle" Target="../diagrams/quickStyle4.xml"/><Relationship Id="rId8" Type="http://schemas.openxmlformats.org/officeDocument/2006/relationships/diagramColors" Target="../diagrams/colors4.xml"/><Relationship Id="rId9" Type="http://schemas.microsoft.com/office/2007/relationships/diagramDrawing" Target="../diagrams/drawing4.xml"/><Relationship Id="rId10" Type="http://schemas.openxmlformats.org/officeDocument/2006/relationships/diagramData" Target="../diagrams/data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microsoft.com/office/2007/relationships/hdphoto" Target="../media/hdphoto1.wdp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developers.arcgis.com/arcade" TargetMode="External"/><Relationship Id="rId6" Type="http://schemas.openxmlformats.org/officeDocument/2006/relationships/hyperlink" Target="https://developers.arcgis.com/arcade/playground/" TargetMode="External"/><Relationship Id="rId7" Type="http://schemas.openxmlformats.org/officeDocument/2006/relationships/hyperlink" Target="https://developers.arcgis.com/javascript/latest/guide/arcade/index.html" TargetMode="External"/><Relationship Id="rId8" Type="http://schemas.openxmlformats.org/officeDocument/2006/relationships/hyperlink" Target="https://blogs.esri.com/esri/arcgis/2017/01/10/using-arcade-expressions-in-web-apps/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7FEA53F-C39F-0548-BFD2-AD71E2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0"/>
            <a:ext cx="12188951" cy="68591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50059" y="3096654"/>
            <a:ext cx="6766586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GB" sz="4800" dirty="0">
                <a:cs typeface="AvenirNext LT Pro Demi"/>
              </a:rPr>
              <a:t>ArcGIS API for JavaScript: Using Arcade with your Apps</a:t>
            </a: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532" y="4125354"/>
            <a:ext cx="6773434" cy="914400"/>
          </a:xfrm>
        </p:spPr>
        <p:txBody>
          <a:bodyPr/>
          <a:lstStyle/>
          <a:p>
            <a:pPr algn="l"/>
            <a:r>
              <a:rPr lang="en-US" dirty="0" smtClean="0">
                <a:cs typeface="Avenir LT Std 65 Medium" charset="0"/>
              </a:rPr>
              <a:t>Kristian Ekenes &amp; David Bayer</a:t>
            </a:r>
            <a:endParaRPr lang="en-US" dirty="0">
              <a:cs typeface="Avenir LT Std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751277" y="572078"/>
            <a:ext cx="1274495" cy="46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209030-9B26-EE46-8FB3-952DCBBC44E7}"/>
              </a:ext>
            </a:extLst>
          </p:cNvPr>
          <p:cNvSpPr txBox="1"/>
          <p:nvPr/>
        </p:nvSpPr>
        <p:spPr>
          <a:xfrm>
            <a:off x="950059" y="6071046"/>
            <a:ext cx="4952213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Esri </a:t>
            </a:r>
            <a:r>
              <a:rPr lang="en-US" sz="1600" b="1" spc="30" dirty="0" err="1">
                <a:solidFill>
                  <a:schemeClr val="tx1">
                    <a:alpha val="35000"/>
                  </a:schemeClr>
                </a:solidFill>
              </a:rPr>
              <a:t>DEV</a:t>
            </a:r>
            <a:r>
              <a:rPr lang="en-US" sz="1600" spc="30" dirty="0" err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Conference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 |  Palm Springs, CA</a:t>
            </a:r>
            <a:endParaRPr lang="en-US" sz="1600" b="1" spc="30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8790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graphicFrame>
        <p:nvGraphicFramePr>
          <p:cNvPr id="6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6361686"/>
              </p:ext>
            </p:extLst>
          </p:nvPr>
        </p:nvGraphicFramePr>
        <p:xfrm>
          <a:off x="350310" y="1294334"/>
          <a:ext cx="11161986" cy="4519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pPr algn="l"/>
            <a:r>
              <a:rPr lang="en-GB" dirty="0" smtClean="0"/>
              <a:t>ArcGIS: Make, Share, Anywhere - Challenges</a:t>
            </a:r>
            <a:endParaRPr lang="en-GB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579263" y="2166931"/>
            <a:ext cx="453587" cy="686046"/>
            <a:chOff x="1392195" y="3749061"/>
            <a:chExt cx="330204" cy="536578"/>
          </a:xfrm>
        </p:grpSpPr>
        <p:sp>
          <p:nvSpPr>
            <p:cNvPr id="9" name="Freeform 8"/>
            <p:cNvSpPr>
              <a:spLocks/>
            </p:cNvSpPr>
            <p:nvPr/>
          </p:nvSpPr>
          <p:spPr bwMode="white">
            <a:xfrm>
              <a:off x="1392195" y="3749061"/>
              <a:ext cx="330204" cy="536578"/>
            </a:xfrm>
            <a:custGeom>
              <a:avLst/>
              <a:gdLst>
                <a:gd name="T0" fmla="*/ 281 w 1462"/>
                <a:gd name="T1" fmla="*/ 0 h 2362"/>
                <a:gd name="T2" fmla="*/ 1181 w 1462"/>
                <a:gd name="T3" fmla="*/ 0 h 2362"/>
                <a:gd name="T4" fmla="*/ 1222 w 1462"/>
                <a:gd name="T5" fmla="*/ 3 h 2362"/>
                <a:gd name="T6" fmla="*/ 1262 w 1462"/>
                <a:gd name="T7" fmla="*/ 13 h 2362"/>
                <a:gd name="T8" fmla="*/ 1299 w 1462"/>
                <a:gd name="T9" fmla="*/ 26 h 2362"/>
                <a:gd name="T10" fmla="*/ 1334 w 1462"/>
                <a:gd name="T11" fmla="*/ 45 h 2362"/>
                <a:gd name="T12" fmla="*/ 1365 w 1462"/>
                <a:gd name="T13" fmla="*/ 70 h 2362"/>
                <a:gd name="T14" fmla="*/ 1393 w 1462"/>
                <a:gd name="T15" fmla="*/ 97 h 2362"/>
                <a:gd name="T16" fmla="*/ 1417 w 1462"/>
                <a:gd name="T17" fmla="*/ 129 h 2362"/>
                <a:gd name="T18" fmla="*/ 1436 w 1462"/>
                <a:gd name="T19" fmla="*/ 163 h 2362"/>
                <a:gd name="T20" fmla="*/ 1450 w 1462"/>
                <a:gd name="T21" fmla="*/ 201 h 2362"/>
                <a:gd name="T22" fmla="*/ 1459 w 1462"/>
                <a:gd name="T23" fmla="*/ 240 h 2362"/>
                <a:gd name="T24" fmla="*/ 1462 w 1462"/>
                <a:gd name="T25" fmla="*/ 281 h 2362"/>
                <a:gd name="T26" fmla="*/ 1462 w 1462"/>
                <a:gd name="T27" fmla="*/ 2081 h 2362"/>
                <a:gd name="T28" fmla="*/ 1459 w 1462"/>
                <a:gd name="T29" fmla="*/ 2122 h 2362"/>
                <a:gd name="T30" fmla="*/ 1450 w 1462"/>
                <a:gd name="T31" fmla="*/ 2161 h 2362"/>
                <a:gd name="T32" fmla="*/ 1436 w 1462"/>
                <a:gd name="T33" fmla="*/ 2199 h 2362"/>
                <a:gd name="T34" fmla="*/ 1417 w 1462"/>
                <a:gd name="T35" fmla="*/ 2233 h 2362"/>
                <a:gd name="T36" fmla="*/ 1393 w 1462"/>
                <a:gd name="T37" fmla="*/ 2265 h 2362"/>
                <a:gd name="T38" fmla="*/ 1365 w 1462"/>
                <a:gd name="T39" fmla="*/ 2292 h 2362"/>
                <a:gd name="T40" fmla="*/ 1334 w 1462"/>
                <a:gd name="T41" fmla="*/ 2317 h 2362"/>
                <a:gd name="T42" fmla="*/ 1299 w 1462"/>
                <a:gd name="T43" fmla="*/ 2336 h 2362"/>
                <a:gd name="T44" fmla="*/ 1262 w 1462"/>
                <a:gd name="T45" fmla="*/ 2349 h 2362"/>
                <a:gd name="T46" fmla="*/ 1222 w 1462"/>
                <a:gd name="T47" fmla="*/ 2359 h 2362"/>
                <a:gd name="T48" fmla="*/ 1181 w 1462"/>
                <a:gd name="T49" fmla="*/ 2362 h 2362"/>
                <a:gd name="T50" fmla="*/ 281 w 1462"/>
                <a:gd name="T51" fmla="*/ 2362 h 2362"/>
                <a:gd name="T52" fmla="*/ 240 w 1462"/>
                <a:gd name="T53" fmla="*/ 2359 h 2362"/>
                <a:gd name="T54" fmla="*/ 200 w 1462"/>
                <a:gd name="T55" fmla="*/ 2349 h 2362"/>
                <a:gd name="T56" fmla="*/ 163 w 1462"/>
                <a:gd name="T57" fmla="*/ 2336 h 2362"/>
                <a:gd name="T58" fmla="*/ 128 w 1462"/>
                <a:gd name="T59" fmla="*/ 2317 h 2362"/>
                <a:gd name="T60" fmla="*/ 97 w 1462"/>
                <a:gd name="T61" fmla="*/ 2292 h 2362"/>
                <a:gd name="T62" fmla="*/ 69 w 1462"/>
                <a:gd name="T63" fmla="*/ 2265 h 2362"/>
                <a:gd name="T64" fmla="*/ 45 w 1462"/>
                <a:gd name="T65" fmla="*/ 2233 h 2362"/>
                <a:gd name="T66" fmla="*/ 26 w 1462"/>
                <a:gd name="T67" fmla="*/ 2199 h 2362"/>
                <a:gd name="T68" fmla="*/ 12 w 1462"/>
                <a:gd name="T69" fmla="*/ 2161 h 2362"/>
                <a:gd name="T70" fmla="*/ 3 w 1462"/>
                <a:gd name="T71" fmla="*/ 2122 h 2362"/>
                <a:gd name="T72" fmla="*/ 0 w 1462"/>
                <a:gd name="T73" fmla="*/ 2081 h 2362"/>
                <a:gd name="T74" fmla="*/ 0 w 1462"/>
                <a:gd name="T75" fmla="*/ 281 h 2362"/>
                <a:gd name="T76" fmla="*/ 3 w 1462"/>
                <a:gd name="T77" fmla="*/ 240 h 2362"/>
                <a:gd name="T78" fmla="*/ 12 w 1462"/>
                <a:gd name="T79" fmla="*/ 201 h 2362"/>
                <a:gd name="T80" fmla="*/ 26 w 1462"/>
                <a:gd name="T81" fmla="*/ 163 h 2362"/>
                <a:gd name="T82" fmla="*/ 45 w 1462"/>
                <a:gd name="T83" fmla="*/ 129 h 2362"/>
                <a:gd name="T84" fmla="*/ 69 w 1462"/>
                <a:gd name="T85" fmla="*/ 97 h 2362"/>
                <a:gd name="T86" fmla="*/ 97 w 1462"/>
                <a:gd name="T87" fmla="*/ 70 h 2362"/>
                <a:gd name="T88" fmla="*/ 128 w 1462"/>
                <a:gd name="T89" fmla="*/ 45 h 2362"/>
                <a:gd name="T90" fmla="*/ 163 w 1462"/>
                <a:gd name="T91" fmla="*/ 26 h 2362"/>
                <a:gd name="T92" fmla="*/ 200 w 1462"/>
                <a:gd name="T93" fmla="*/ 13 h 2362"/>
                <a:gd name="T94" fmla="*/ 240 w 1462"/>
                <a:gd name="T95" fmla="*/ 3 h 2362"/>
                <a:gd name="T96" fmla="*/ 281 w 1462"/>
                <a:gd name="T97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2" h="2362">
                  <a:moveTo>
                    <a:pt x="281" y="0"/>
                  </a:moveTo>
                  <a:lnTo>
                    <a:pt x="1181" y="0"/>
                  </a:lnTo>
                  <a:lnTo>
                    <a:pt x="1222" y="3"/>
                  </a:lnTo>
                  <a:lnTo>
                    <a:pt x="1262" y="13"/>
                  </a:lnTo>
                  <a:lnTo>
                    <a:pt x="1299" y="26"/>
                  </a:lnTo>
                  <a:lnTo>
                    <a:pt x="1334" y="45"/>
                  </a:lnTo>
                  <a:lnTo>
                    <a:pt x="1365" y="70"/>
                  </a:lnTo>
                  <a:lnTo>
                    <a:pt x="1393" y="97"/>
                  </a:lnTo>
                  <a:lnTo>
                    <a:pt x="1417" y="129"/>
                  </a:lnTo>
                  <a:lnTo>
                    <a:pt x="1436" y="163"/>
                  </a:lnTo>
                  <a:lnTo>
                    <a:pt x="1450" y="201"/>
                  </a:lnTo>
                  <a:lnTo>
                    <a:pt x="1459" y="240"/>
                  </a:lnTo>
                  <a:lnTo>
                    <a:pt x="1462" y="281"/>
                  </a:lnTo>
                  <a:lnTo>
                    <a:pt x="1462" y="2081"/>
                  </a:lnTo>
                  <a:lnTo>
                    <a:pt x="1459" y="2122"/>
                  </a:lnTo>
                  <a:lnTo>
                    <a:pt x="1450" y="2161"/>
                  </a:lnTo>
                  <a:lnTo>
                    <a:pt x="1436" y="2199"/>
                  </a:lnTo>
                  <a:lnTo>
                    <a:pt x="1417" y="2233"/>
                  </a:lnTo>
                  <a:lnTo>
                    <a:pt x="1393" y="2265"/>
                  </a:lnTo>
                  <a:lnTo>
                    <a:pt x="1365" y="2292"/>
                  </a:lnTo>
                  <a:lnTo>
                    <a:pt x="1334" y="2317"/>
                  </a:lnTo>
                  <a:lnTo>
                    <a:pt x="1299" y="2336"/>
                  </a:lnTo>
                  <a:lnTo>
                    <a:pt x="1262" y="2349"/>
                  </a:lnTo>
                  <a:lnTo>
                    <a:pt x="1222" y="2359"/>
                  </a:lnTo>
                  <a:lnTo>
                    <a:pt x="1181" y="2362"/>
                  </a:lnTo>
                  <a:lnTo>
                    <a:pt x="281" y="2362"/>
                  </a:lnTo>
                  <a:lnTo>
                    <a:pt x="240" y="2359"/>
                  </a:lnTo>
                  <a:lnTo>
                    <a:pt x="200" y="2349"/>
                  </a:lnTo>
                  <a:lnTo>
                    <a:pt x="163" y="2336"/>
                  </a:lnTo>
                  <a:lnTo>
                    <a:pt x="128" y="2317"/>
                  </a:lnTo>
                  <a:lnTo>
                    <a:pt x="97" y="2292"/>
                  </a:lnTo>
                  <a:lnTo>
                    <a:pt x="69" y="2265"/>
                  </a:lnTo>
                  <a:lnTo>
                    <a:pt x="45" y="2233"/>
                  </a:lnTo>
                  <a:lnTo>
                    <a:pt x="26" y="2199"/>
                  </a:lnTo>
                  <a:lnTo>
                    <a:pt x="12" y="2161"/>
                  </a:lnTo>
                  <a:lnTo>
                    <a:pt x="3" y="2122"/>
                  </a:lnTo>
                  <a:lnTo>
                    <a:pt x="0" y="2081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2" y="201"/>
                  </a:lnTo>
                  <a:lnTo>
                    <a:pt x="26" y="163"/>
                  </a:lnTo>
                  <a:lnTo>
                    <a:pt x="45" y="129"/>
                  </a:lnTo>
                  <a:lnTo>
                    <a:pt x="69" y="97"/>
                  </a:lnTo>
                  <a:lnTo>
                    <a:pt x="97" y="70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3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1417595" y="3774461"/>
              <a:ext cx="279403" cy="485778"/>
            </a:xfrm>
            <a:custGeom>
              <a:avLst/>
              <a:gdLst>
                <a:gd name="T0" fmla="*/ 596 w 1236"/>
                <a:gd name="T1" fmla="*/ 1858 h 2136"/>
                <a:gd name="T2" fmla="*/ 559 w 1236"/>
                <a:gd name="T3" fmla="*/ 1880 h 2136"/>
                <a:gd name="T4" fmla="*/ 537 w 1236"/>
                <a:gd name="T5" fmla="*/ 1917 h 2136"/>
                <a:gd name="T6" fmla="*/ 537 w 1236"/>
                <a:gd name="T7" fmla="*/ 1962 h 2136"/>
                <a:gd name="T8" fmla="*/ 559 w 1236"/>
                <a:gd name="T9" fmla="*/ 1999 h 2136"/>
                <a:gd name="T10" fmla="*/ 596 w 1236"/>
                <a:gd name="T11" fmla="*/ 2021 h 2136"/>
                <a:gd name="T12" fmla="*/ 640 w 1236"/>
                <a:gd name="T13" fmla="*/ 2021 h 2136"/>
                <a:gd name="T14" fmla="*/ 677 w 1236"/>
                <a:gd name="T15" fmla="*/ 1999 h 2136"/>
                <a:gd name="T16" fmla="*/ 699 w 1236"/>
                <a:gd name="T17" fmla="*/ 1962 h 2136"/>
                <a:gd name="T18" fmla="*/ 699 w 1236"/>
                <a:gd name="T19" fmla="*/ 1917 h 2136"/>
                <a:gd name="T20" fmla="*/ 677 w 1236"/>
                <a:gd name="T21" fmla="*/ 1880 h 2136"/>
                <a:gd name="T22" fmla="*/ 640 w 1236"/>
                <a:gd name="T23" fmla="*/ 1858 h 2136"/>
                <a:gd name="T24" fmla="*/ 112 w 1236"/>
                <a:gd name="T25" fmla="*/ 225 h 2136"/>
                <a:gd name="T26" fmla="*/ 1124 w 1236"/>
                <a:gd name="T27" fmla="*/ 1743 h 2136"/>
                <a:gd name="T28" fmla="*/ 112 w 1236"/>
                <a:gd name="T29" fmla="*/ 225 h 2136"/>
                <a:gd name="T30" fmla="*/ 1068 w 1236"/>
                <a:gd name="T31" fmla="*/ 0 h 2136"/>
                <a:gd name="T32" fmla="*/ 1127 w 1236"/>
                <a:gd name="T33" fmla="*/ 11 h 2136"/>
                <a:gd name="T34" fmla="*/ 1177 w 1236"/>
                <a:gd name="T35" fmla="*/ 39 h 2136"/>
                <a:gd name="T36" fmla="*/ 1214 w 1236"/>
                <a:gd name="T37" fmla="*/ 83 h 2136"/>
                <a:gd name="T38" fmla="*/ 1234 w 1236"/>
                <a:gd name="T39" fmla="*/ 138 h 2136"/>
                <a:gd name="T40" fmla="*/ 1236 w 1236"/>
                <a:gd name="T41" fmla="*/ 1968 h 2136"/>
                <a:gd name="T42" fmla="*/ 1225 w 1236"/>
                <a:gd name="T43" fmla="*/ 2026 h 2136"/>
                <a:gd name="T44" fmla="*/ 1197 w 1236"/>
                <a:gd name="T45" fmla="*/ 2076 h 2136"/>
                <a:gd name="T46" fmla="*/ 1153 w 1236"/>
                <a:gd name="T47" fmla="*/ 2113 h 2136"/>
                <a:gd name="T48" fmla="*/ 1099 w 1236"/>
                <a:gd name="T49" fmla="*/ 2134 h 2136"/>
                <a:gd name="T50" fmla="*/ 168 w 1236"/>
                <a:gd name="T51" fmla="*/ 2136 h 2136"/>
                <a:gd name="T52" fmla="*/ 109 w 1236"/>
                <a:gd name="T53" fmla="*/ 2125 h 2136"/>
                <a:gd name="T54" fmla="*/ 59 w 1236"/>
                <a:gd name="T55" fmla="*/ 2097 h 2136"/>
                <a:gd name="T56" fmla="*/ 22 w 1236"/>
                <a:gd name="T57" fmla="*/ 2053 h 2136"/>
                <a:gd name="T58" fmla="*/ 2 w 1236"/>
                <a:gd name="T59" fmla="*/ 1998 h 2136"/>
                <a:gd name="T60" fmla="*/ 0 w 1236"/>
                <a:gd name="T61" fmla="*/ 168 h 2136"/>
                <a:gd name="T62" fmla="*/ 11 w 1236"/>
                <a:gd name="T63" fmla="*/ 110 h 2136"/>
                <a:gd name="T64" fmla="*/ 39 w 1236"/>
                <a:gd name="T65" fmla="*/ 60 h 2136"/>
                <a:gd name="T66" fmla="*/ 83 w 1236"/>
                <a:gd name="T67" fmla="*/ 23 h 2136"/>
                <a:gd name="T68" fmla="*/ 137 w 1236"/>
                <a:gd name="T69" fmla="*/ 2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6" h="2136">
                  <a:moveTo>
                    <a:pt x="618" y="1855"/>
                  </a:moveTo>
                  <a:lnTo>
                    <a:pt x="596" y="1858"/>
                  </a:lnTo>
                  <a:lnTo>
                    <a:pt x="576" y="1867"/>
                  </a:lnTo>
                  <a:lnTo>
                    <a:pt x="559" y="1880"/>
                  </a:lnTo>
                  <a:lnTo>
                    <a:pt x="545" y="1897"/>
                  </a:lnTo>
                  <a:lnTo>
                    <a:pt x="537" y="1917"/>
                  </a:lnTo>
                  <a:lnTo>
                    <a:pt x="533" y="1940"/>
                  </a:lnTo>
                  <a:lnTo>
                    <a:pt x="537" y="1962"/>
                  </a:lnTo>
                  <a:lnTo>
                    <a:pt x="545" y="1982"/>
                  </a:lnTo>
                  <a:lnTo>
                    <a:pt x="559" y="1999"/>
                  </a:lnTo>
                  <a:lnTo>
                    <a:pt x="576" y="2012"/>
                  </a:lnTo>
                  <a:lnTo>
                    <a:pt x="596" y="2021"/>
                  </a:lnTo>
                  <a:lnTo>
                    <a:pt x="618" y="2024"/>
                  </a:lnTo>
                  <a:lnTo>
                    <a:pt x="640" y="2021"/>
                  </a:lnTo>
                  <a:lnTo>
                    <a:pt x="660" y="2012"/>
                  </a:lnTo>
                  <a:lnTo>
                    <a:pt x="677" y="1999"/>
                  </a:lnTo>
                  <a:lnTo>
                    <a:pt x="691" y="1982"/>
                  </a:lnTo>
                  <a:lnTo>
                    <a:pt x="699" y="1962"/>
                  </a:lnTo>
                  <a:lnTo>
                    <a:pt x="703" y="1940"/>
                  </a:lnTo>
                  <a:lnTo>
                    <a:pt x="699" y="1917"/>
                  </a:lnTo>
                  <a:lnTo>
                    <a:pt x="691" y="1897"/>
                  </a:lnTo>
                  <a:lnTo>
                    <a:pt x="677" y="1880"/>
                  </a:lnTo>
                  <a:lnTo>
                    <a:pt x="660" y="1867"/>
                  </a:lnTo>
                  <a:lnTo>
                    <a:pt x="640" y="1858"/>
                  </a:lnTo>
                  <a:lnTo>
                    <a:pt x="618" y="1855"/>
                  </a:lnTo>
                  <a:close/>
                  <a:moveTo>
                    <a:pt x="112" y="225"/>
                  </a:moveTo>
                  <a:lnTo>
                    <a:pt x="112" y="1743"/>
                  </a:lnTo>
                  <a:lnTo>
                    <a:pt x="1124" y="1743"/>
                  </a:lnTo>
                  <a:lnTo>
                    <a:pt x="1124" y="225"/>
                  </a:lnTo>
                  <a:lnTo>
                    <a:pt x="112" y="225"/>
                  </a:lnTo>
                  <a:close/>
                  <a:moveTo>
                    <a:pt x="168" y="0"/>
                  </a:moveTo>
                  <a:lnTo>
                    <a:pt x="1068" y="0"/>
                  </a:lnTo>
                  <a:lnTo>
                    <a:pt x="1099" y="2"/>
                  </a:lnTo>
                  <a:lnTo>
                    <a:pt x="1127" y="11"/>
                  </a:lnTo>
                  <a:lnTo>
                    <a:pt x="1153" y="23"/>
                  </a:lnTo>
                  <a:lnTo>
                    <a:pt x="1177" y="39"/>
                  </a:lnTo>
                  <a:lnTo>
                    <a:pt x="1197" y="60"/>
                  </a:lnTo>
                  <a:lnTo>
                    <a:pt x="1214" y="83"/>
                  </a:lnTo>
                  <a:lnTo>
                    <a:pt x="1225" y="110"/>
                  </a:lnTo>
                  <a:lnTo>
                    <a:pt x="1234" y="138"/>
                  </a:lnTo>
                  <a:lnTo>
                    <a:pt x="1236" y="168"/>
                  </a:lnTo>
                  <a:lnTo>
                    <a:pt x="1236" y="1968"/>
                  </a:lnTo>
                  <a:lnTo>
                    <a:pt x="1234" y="1998"/>
                  </a:lnTo>
                  <a:lnTo>
                    <a:pt x="1225" y="2026"/>
                  </a:lnTo>
                  <a:lnTo>
                    <a:pt x="1214" y="2053"/>
                  </a:lnTo>
                  <a:lnTo>
                    <a:pt x="1197" y="2076"/>
                  </a:lnTo>
                  <a:lnTo>
                    <a:pt x="1177" y="2097"/>
                  </a:lnTo>
                  <a:lnTo>
                    <a:pt x="1153" y="2113"/>
                  </a:lnTo>
                  <a:lnTo>
                    <a:pt x="1127" y="2125"/>
                  </a:lnTo>
                  <a:lnTo>
                    <a:pt x="1099" y="2134"/>
                  </a:lnTo>
                  <a:lnTo>
                    <a:pt x="1068" y="2136"/>
                  </a:lnTo>
                  <a:lnTo>
                    <a:pt x="168" y="2136"/>
                  </a:lnTo>
                  <a:lnTo>
                    <a:pt x="137" y="2134"/>
                  </a:lnTo>
                  <a:lnTo>
                    <a:pt x="109" y="2125"/>
                  </a:lnTo>
                  <a:lnTo>
                    <a:pt x="83" y="2113"/>
                  </a:lnTo>
                  <a:lnTo>
                    <a:pt x="59" y="2097"/>
                  </a:lnTo>
                  <a:lnTo>
                    <a:pt x="39" y="2076"/>
                  </a:lnTo>
                  <a:lnTo>
                    <a:pt x="22" y="2053"/>
                  </a:lnTo>
                  <a:lnTo>
                    <a:pt x="11" y="2026"/>
                  </a:lnTo>
                  <a:lnTo>
                    <a:pt x="2" y="1998"/>
                  </a:lnTo>
                  <a:lnTo>
                    <a:pt x="0" y="1968"/>
                  </a:lnTo>
                  <a:lnTo>
                    <a:pt x="0" y="168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2" y="83"/>
                  </a:lnTo>
                  <a:lnTo>
                    <a:pt x="39" y="60"/>
                  </a:lnTo>
                  <a:lnTo>
                    <a:pt x="59" y="39"/>
                  </a:lnTo>
                  <a:lnTo>
                    <a:pt x="83" y="23"/>
                  </a:lnTo>
                  <a:lnTo>
                    <a:pt x="109" y="11"/>
                  </a:lnTo>
                  <a:lnTo>
                    <a:pt x="137" y="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468396" y="3852249"/>
              <a:ext cx="58738" cy="58738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7134" y="3852249"/>
              <a:ext cx="60326" cy="5873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587460" y="3852249"/>
              <a:ext cx="58738" cy="58738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468396" y="3910987"/>
              <a:ext cx="58738" cy="5873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527134" y="3910987"/>
              <a:ext cx="60326" cy="5873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587460" y="3910987"/>
              <a:ext cx="58738" cy="5873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68396" y="3969725"/>
              <a:ext cx="58738" cy="5715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527134" y="3969725"/>
              <a:ext cx="60326" cy="5715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587460" y="3969725"/>
              <a:ext cx="58738" cy="57150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468396" y="4026875"/>
              <a:ext cx="58738" cy="5873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27134" y="4026875"/>
              <a:ext cx="60326" cy="5873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587460" y="4026875"/>
              <a:ext cx="58738" cy="5873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468396" y="4085613"/>
              <a:ext cx="58738" cy="5873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527134" y="4085613"/>
              <a:ext cx="60326" cy="5873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587460" y="4085613"/>
              <a:ext cx="58738" cy="58738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78687" y="2635631"/>
            <a:ext cx="580061" cy="686042"/>
            <a:chOff x="5506980" y="3749041"/>
            <a:chExt cx="422275" cy="536575"/>
          </a:xfrm>
        </p:grpSpPr>
        <p:sp>
          <p:nvSpPr>
            <p:cNvPr id="27" name="Freeform 26"/>
            <p:cNvSpPr>
              <a:spLocks/>
            </p:cNvSpPr>
            <p:nvPr/>
          </p:nvSpPr>
          <p:spPr bwMode="white">
            <a:xfrm>
              <a:off x="5506980" y="3749041"/>
              <a:ext cx="422275" cy="536575"/>
            </a:xfrm>
            <a:custGeom>
              <a:avLst/>
              <a:gdLst>
                <a:gd name="T0" fmla="*/ 225 w 1856"/>
                <a:gd name="T1" fmla="*/ 0 h 2362"/>
                <a:gd name="T2" fmla="*/ 1631 w 1856"/>
                <a:gd name="T3" fmla="*/ 0 h 2362"/>
                <a:gd name="T4" fmla="*/ 1667 w 1856"/>
                <a:gd name="T5" fmla="*/ 3 h 2362"/>
                <a:gd name="T6" fmla="*/ 1702 w 1856"/>
                <a:gd name="T7" fmla="*/ 12 h 2362"/>
                <a:gd name="T8" fmla="*/ 1735 w 1856"/>
                <a:gd name="T9" fmla="*/ 25 h 2362"/>
                <a:gd name="T10" fmla="*/ 1764 w 1856"/>
                <a:gd name="T11" fmla="*/ 43 h 2362"/>
                <a:gd name="T12" fmla="*/ 1789 w 1856"/>
                <a:gd name="T13" fmla="*/ 67 h 2362"/>
                <a:gd name="T14" fmla="*/ 1813 w 1856"/>
                <a:gd name="T15" fmla="*/ 93 h 2362"/>
                <a:gd name="T16" fmla="*/ 1831 w 1856"/>
                <a:gd name="T17" fmla="*/ 121 h 2362"/>
                <a:gd name="T18" fmla="*/ 1844 w 1856"/>
                <a:gd name="T19" fmla="*/ 154 h 2362"/>
                <a:gd name="T20" fmla="*/ 1853 w 1856"/>
                <a:gd name="T21" fmla="*/ 189 h 2362"/>
                <a:gd name="T22" fmla="*/ 1856 w 1856"/>
                <a:gd name="T23" fmla="*/ 225 h 2362"/>
                <a:gd name="T24" fmla="*/ 1856 w 1856"/>
                <a:gd name="T25" fmla="*/ 2137 h 2362"/>
                <a:gd name="T26" fmla="*/ 1853 w 1856"/>
                <a:gd name="T27" fmla="*/ 2173 h 2362"/>
                <a:gd name="T28" fmla="*/ 1844 w 1856"/>
                <a:gd name="T29" fmla="*/ 2208 h 2362"/>
                <a:gd name="T30" fmla="*/ 1831 w 1856"/>
                <a:gd name="T31" fmla="*/ 2241 h 2362"/>
                <a:gd name="T32" fmla="*/ 1813 w 1856"/>
                <a:gd name="T33" fmla="*/ 2269 h 2362"/>
                <a:gd name="T34" fmla="*/ 1789 w 1856"/>
                <a:gd name="T35" fmla="*/ 2295 h 2362"/>
                <a:gd name="T36" fmla="*/ 1764 w 1856"/>
                <a:gd name="T37" fmla="*/ 2319 h 2362"/>
                <a:gd name="T38" fmla="*/ 1735 w 1856"/>
                <a:gd name="T39" fmla="*/ 2337 h 2362"/>
                <a:gd name="T40" fmla="*/ 1702 w 1856"/>
                <a:gd name="T41" fmla="*/ 2350 h 2362"/>
                <a:gd name="T42" fmla="*/ 1667 w 1856"/>
                <a:gd name="T43" fmla="*/ 2359 h 2362"/>
                <a:gd name="T44" fmla="*/ 1631 w 1856"/>
                <a:gd name="T45" fmla="*/ 2362 h 2362"/>
                <a:gd name="T46" fmla="*/ 225 w 1856"/>
                <a:gd name="T47" fmla="*/ 2362 h 2362"/>
                <a:gd name="T48" fmla="*/ 189 w 1856"/>
                <a:gd name="T49" fmla="*/ 2359 h 2362"/>
                <a:gd name="T50" fmla="*/ 154 w 1856"/>
                <a:gd name="T51" fmla="*/ 2350 h 2362"/>
                <a:gd name="T52" fmla="*/ 123 w 1856"/>
                <a:gd name="T53" fmla="*/ 2337 h 2362"/>
                <a:gd name="T54" fmla="*/ 93 w 1856"/>
                <a:gd name="T55" fmla="*/ 2319 h 2362"/>
                <a:gd name="T56" fmla="*/ 67 w 1856"/>
                <a:gd name="T57" fmla="*/ 2295 h 2362"/>
                <a:gd name="T58" fmla="*/ 44 w 1856"/>
                <a:gd name="T59" fmla="*/ 2269 h 2362"/>
                <a:gd name="T60" fmla="*/ 25 w 1856"/>
                <a:gd name="T61" fmla="*/ 2241 h 2362"/>
                <a:gd name="T62" fmla="*/ 12 w 1856"/>
                <a:gd name="T63" fmla="*/ 2208 h 2362"/>
                <a:gd name="T64" fmla="*/ 3 w 1856"/>
                <a:gd name="T65" fmla="*/ 2173 h 2362"/>
                <a:gd name="T66" fmla="*/ 0 w 1856"/>
                <a:gd name="T67" fmla="*/ 2137 h 2362"/>
                <a:gd name="T68" fmla="*/ 0 w 1856"/>
                <a:gd name="T69" fmla="*/ 225 h 2362"/>
                <a:gd name="T70" fmla="*/ 3 w 1856"/>
                <a:gd name="T71" fmla="*/ 189 h 2362"/>
                <a:gd name="T72" fmla="*/ 12 w 1856"/>
                <a:gd name="T73" fmla="*/ 154 h 2362"/>
                <a:gd name="T74" fmla="*/ 25 w 1856"/>
                <a:gd name="T75" fmla="*/ 121 h 2362"/>
                <a:gd name="T76" fmla="*/ 44 w 1856"/>
                <a:gd name="T77" fmla="*/ 93 h 2362"/>
                <a:gd name="T78" fmla="*/ 67 w 1856"/>
                <a:gd name="T79" fmla="*/ 67 h 2362"/>
                <a:gd name="T80" fmla="*/ 93 w 1856"/>
                <a:gd name="T81" fmla="*/ 43 h 2362"/>
                <a:gd name="T82" fmla="*/ 123 w 1856"/>
                <a:gd name="T83" fmla="*/ 25 h 2362"/>
                <a:gd name="T84" fmla="*/ 154 w 1856"/>
                <a:gd name="T85" fmla="*/ 12 h 2362"/>
                <a:gd name="T86" fmla="*/ 189 w 1856"/>
                <a:gd name="T87" fmla="*/ 3 h 2362"/>
                <a:gd name="T88" fmla="*/ 225 w 1856"/>
                <a:gd name="T89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56" h="2362">
                  <a:moveTo>
                    <a:pt x="225" y="0"/>
                  </a:moveTo>
                  <a:lnTo>
                    <a:pt x="1631" y="0"/>
                  </a:lnTo>
                  <a:lnTo>
                    <a:pt x="1667" y="3"/>
                  </a:lnTo>
                  <a:lnTo>
                    <a:pt x="1702" y="12"/>
                  </a:lnTo>
                  <a:lnTo>
                    <a:pt x="1735" y="25"/>
                  </a:lnTo>
                  <a:lnTo>
                    <a:pt x="1764" y="43"/>
                  </a:lnTo>
                  <a:lnTo>
                    <a:pt x="1789" y="67"/>
                  </a:lnTo>
                  <a:lnTo>
                    <a:pt x="1813" y="93"/>
                  </a:lnTo>
                  <a:lnTo>
                    <a:pt x="1831" y="121"/>
                  </a:lnTo>
                  <a:lnTo>
                    <a:pt x="1844" y="154"/>
                  </a:lnTo>
                  <a:lnTo>
                    <a:pt x="1853" y="189"/>
                  </a:lnTo>
                  <a:lnTo>
                    <a:pt x="1856" y="225"/>
                  </a:lnTo>
                  <a:lnTo>
                    <a:pt x="1856" y="2137"/>
                  </a:lnTo>
                  <a:lnTo>
                    <a:pt x="1853" y="2173"/>
                  </a:lnTo>
                  <a:lnTo>
                    <a:pt x="1844" y="2208"/>
                  </a:lnTo>
                  <a:lnTo>
                    <a:pt x="1831" y="2241"/>
                  </a:lnTo>
                  <a:lnTo>
                    <a:pt x="1813" y="2269"/>
                  </a:lnTo>
                  <a:lnTo>
                    <a:pt x="1789" y="2295"/>
                  </a:lnTo>
                  <a:lnTo>
                    <a:pt x="1764" y="2319"/>
                  </a:lnTo>
                  <a:lnTo>
                    <a:pt x="1735" y="2337"/>
                  </a:lnTo>
                  <a:lnTo>
                    <a:pt x="1702" y="2350"/>
                  </a:lnTo>
                  <a:lnTo>
                    <a:pt x="1667" y="2359"/>
                  </a:lnTo>
                  <a:lnTo>
                    <a:pt x="1631" y="2362"/>
                  </a:lnTo>
                  <a:lnTo>
                    <a:pt x="225" y="2362"/>
                  </a:lnTo>
                  <a:lnTo>
                    <a:pt x="189" y="2359"/>
                  </a:lnTo>
                  <a:lnTo>
                    <a:pt x="154" y="2350"/>
                  </a:lnTo>
                  <a:lnTo>
                    <a:pt x="123" y="2337"/>
                  </a:lnTo>
                  <a:lnTo>
                    <a:pt x="93" y="2319"/>
                  </a:lnTo>
                  <a:lnTo>
                    <a:pt x="67" y="2295"/>
                  </a:lnTo>
                  <a:lnTo>
                    <a:pt x="44" y="2269"/>
                  </a:lnTo>
                  <a:lnTo>
                    <a:pt x="25" y="2241"/>
                  </a:lnTo>
                  <a:lnTo>
                    <a:pt x="12" y="2208"/>
                  </a:lnTo>
                  <a:lnTo>
                    <a:pt x="3" y="2173"/>
                  </a:lnTo>
                  <a:lnTo>
                    <a:pt x="0" y="2137"/>
                  </a:lnTo>
                  <a:lnTo>
                    <a:pt x="0" y="225"/>
                  </a:lnTo>
                  <a:lnTo>
                    <a:pt x="3" y="189"/>
                  </a:lnTo>
                  <a:lnTo>
                    <a:pt x="12" y="154"/>
                  </a:lnTo>
                  <a:lnTo>
                    <a:pt x="25" y="121"/>
                  </a:lnTo>
                  <a:lnTo>
                    <a:pt x="44" y="93"/>
                  </a:lnTo>
                  <a:lnTo>
                    <a:pt x="67" y="67"/>
                  </a:lnTo>
                  <a:lnTo>
                    <a:pt x="93" y="43"/>
                  </a:lnTo>
                  <a:lnTo>
                    <a:pt x="123" y="25"/>
                  </a:lnTo>
                  <a:lnTo>
                    <a:pt x="154" y="12"/>
                  </a:lnTo>
                  <a:lnTo>
                    <a:pt x="189" y="3"/>
                  </a:lnTo>
                  <a:lnTo>
                    <a:pt x="22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533968" y="3774441"/>
              <a:ext cx="368300" cy="485775"/>
            </a:xfrm>
            <a:custGeom>
              <a:avLst/>
              <a:gdLst>
                <a:gd name="T0" fmla="*/ 787 w 1630"/>
                <a:gd name="T1" fmla="*/ 1884 h 2136"/>
                <a:gd name="T2" fmla="*/ 765 w 1630"/>
                <a:gd name="T3" fmla="*/ 1887 h 2136"/>
                <a:gd name="T4" fmla="*/ 745 w 1630"/>
                <a:gd name="T5" fmla="*/ 1895 h 2136"/>
                <a:gd name="T6" fmla="*/ 728 w 1630"/>
                <a:gd name="T7" fmla="*/ 1908 h 2136"/>
                <a:gd name="T8" fmla="*/ 714 w 1630"/>
                <a:gd name="T9" fmla="*/ 1925 h 2136"/>
                <a:gd name="T10" fmla="*/ 706 w 1630"/>
                <a:gd name="T11" fmla="*/ 1945 h 2136"/>
                <a:gd name="T12" fmla="*/ 702 w 1630"/>
                <a:gd name="T13" fmla="*/ 1968 h 2136"/>
                <a:gd name="T14" fmla="*/ 706 w 1630"/>
                <a:gd name="T15" fmla="*/ 1990 h 2136"/>
                <a:gd name="T16" fmla="*/ 714 w 1630"/>
                <a:gd name="T17" fmla="*/ 2010 h 2136"/>
                <a:gd name="T18" fmla="*/ 728 w 1630"/>
                <a:gd name="T19" fmla="*/ 2027 h 2136"/>
                <a:gd name="T20" fmla="*/ 745 w 1630"/>
                <a:gd name="T21" fmla="*/ 2041 h 2136"/>
                <a:gd name="T22" fmla="*/ 765 w 1630"/>
                <a:gd name="T23" fmla="*/ 2049 h 2136"/>
                <a:gd name="T24" fmla="*/ 787 w 1630"/>
                <a:gd name="T25" fmla="*/ 2051 h 2136"/>
                <a:gd name="T26" fmla="*/ 809 w 1630"/>
                <a:gd name="T27" fmla="*/ 2049 h 2136"/>
                <a:gd name="T28" fmla="*/ 829 w 1630"/>
                <a:gd name="T29" fmla="*/ 2041 h 2136"/>
                <a:gd name="T30" fmla="*/ 846 w 1630"/>
                <a:gd name="T31" fmla="*/ 2027 h 2136"/>
                <a:gd name="T32" fmla="*/ 860 w 1630"/>
                <a:gd name="T33" fmla="*/ 2010 h 2136"/>
                <a:gd name="T34" fmla="*/ 868 w 1630"/>
                <a:gd name="T35" fmla="*/ 1990 h 2136"/>
                <a:gd name="T36" fmla="*/ 872 w 1630"/>
                <a:gd name="T37" fmla="*/ 1968 h 2136"/>
                <a:gd name="T38" fmla="*/ 868 w 1630"/>
                <a:gd name="T39" fmla="*/ 1945 h 2136"/>
                <a:gd name="T40" fmla="*/ 860 w 1630"/>
                <a:gd name="T41" fmla="*/ 1925 h 2136"/>
                <a:gd name="T42" fmla="*/ 846 w 1630"/>
                <a:gd name="T43" fmla="*/ 1908 h 2136"/>
                <a:gd name="T44" fmla="*/ 829 w 1630"/>
                <a:gd name="T45" fmla="*/ 1895 h 2136"/>
                <a:gd name="T46" fmla="*/ 809 w 1630"/>
                <a:gd name="T47" fmla="*/ 1887 h 2136"/>
                <a:gd name="T48" fmla="*/ 787 w 1630"/>
                <a:gd name="T49" fmla="*/ 1884 h 2136"/>
                <a:gd name="T50" fmla="*/ 112 w 1630"/>
                <a:gd name="T51" fmla="*/ 168 h 2136"/>
                <a:gd name="T52" fmla="*/ 112 w 1630"/>
                <a:gd name="T53" fmla="*/ 1799 h 2136"/>
                <a:gd name="T54" fmla="*/ 1518 w 1630"/>
                <a:gd name="T55" fmla="*/ 1799 h 2136"/>
                <a:gd name="T56" fmla="*/ 1518 w 1630"/>
                <a:gd name="T57" fmla="*/ 168 h 2136"/>
                <a:gd name="T58" fmla="*/ 112 w 1630"/>
                <a:gd name="T59" fmla="*/ 168 h 2136"/>
                <a:gd name="T60" fmla="*/ 112 w 1630"/>
                <a:gd name="T61" fmla="*/ 0 h 2136"/>
                <a:gd name="T62" fmla="*/ 1518 w 1630"/>
                <a:gd name="T63" fmla="*/ 0 h 2136"/>
                <a:gd name="T64" fmla="*/ 1543 w 1630"/>
                <a:gd name="T65" fmla="*/ 3 h 2136"/>
                <a:gd name="T66" fmla="*/ 1568 w 1630"/>
                <a:gd name="T67" fmla="*/ 12 h 2136"/>
                <a:gd name="T68" fmla="*/ 1589 w 1630"/>
                <a:gd name="T69" fmla="*/ 24 h 2136"/>
                <a:gd name="T70" fmla="*/ 1606 w 1630"/>
                <a:gd name="T71" fmla="*/ 42 h 2136"/>
                <a:gd name="T72" fmla="*/ 1619 w 1630"/>
                <a:gd name="T73" fmla="*/ 62 h 2136"/>
                <a:gd name="T74" fmla="*/ 1628 w 1630"/>
                <a:gd name="T75" fmla="*/ 87 h 2136"/>
                <a:gd name="T76" fmla="*/ 1630 w 1630"/>
                <a:gd name="T77" fmla="*/ 112 h 2136"/>
                <a:gd name="T78" fmla="*/ 1630 w 1630"/>
                <a:gd name="T79" fmla="*/ 2024 h 2136"/>
                <a:gd name="T80" fmla="*/ 1628 w 1630"/>
                <a:gd name="T81" fmla="*/ 2049 h 2136"/>
                <a:gd name="T82" fmla="*/ 1619 w 1630"/>
                <a:gd name="T83" fmla="*/ 2074 h 2136"/>
                <a:gd name="T84" fmla="*/ 1606 w 1630"/>
                <a:gd name="T85" fmla="*/ 2094 h 2136"/>
                <a:gd name="T86" fmla="*/ 1589 w 1630"/>
                <a:gd name="T87" fmla="*/ 2112 h 2136"/>
                <a:gd name="T88" fmla="*/ 1568 w 1630"/>
                <a:gd name="T89" fmla="*/ 2124 h 2136"/>
                <a:gd name="T90" fmla="*/ 1543 w 1630"/>
                <a:gd name="T91" fmla="*/ 2133 h 2136"/>
                <a:gd name="T92" fmla="*/ 1518 w 1630"/>
                <a:gd name="T93" fmla="*/ 2136 h 2136"/>
                <a:gd name="T94" fmla="*/ 112 w 1630"/>
                <a:gd name="T95" fmla="*/ 2136 h 2136"/>
                <a:gd name="T96" fmla="*/ 87 w 1630"/>
                <a:gd name="T97" fmla="*/ 2133 h 2136"/>
                <a:gd name="T98" fmla="*/ 62 w 1630"/>
                <a:gd name="T99" fmla="*/ 2124 h 2136"/>
                <a:gd name="T100" fmla="*/ 42 w 1630"/>
                <a:gd name="T101" fmla="*/ 2112 h 2136"/>
                <a:gd name="T102" fmla="*/ 24 w 1630"/>
                <a:gd name="T103" fmla="*/ 2094 h 2136"/>
                <a:gd name="T104" fmla="*/ 12 w 1630"/>
                <a:gd name="T105" fmla="*/ 2074 h 2136"/>
                <a:gd name="T106" fmla="*/ 3 w 1630"/>
                <a:gd name="T107" fmla="*/ 2049 h 2136"/>
                <a:gd name="T108" fmla="*/ 0 w 1630"/>
                <a:gd name="T109" fmla="*/ 2024 h 2136"/>
                <a:gd name="T110" fmla="*/ 0 w 1630"/>
                <a:gd name="T111" fmla="*/ 112 h 2136"/>
                <a:gd name="T112" fmla="*/ 3 w 1630"/>
                <a:gd name="T113" fmla="*/ 87 h 2136"/>
                <a:gd name="T114" fmla="*/ 12 w 1630"/>
                <a:gd name="T115" fmla="*/ 62 h 2136"/>
                <a:gd name="T116" fmla="*/ 24 w 1630"/>
                <a:gd name="T117" fmla="*/ 42 h 2136"/>
                <a:gd name="T118" fmla="*/ 42 w 1630"/>
                <a:gd name="T119" fmla="*/ 24 h 2136"/>
                <a:gd name="T120" fmla="*/ 62 w 1630"/>
                <a:gd name="T121" fmla="*/ 12 h 2136"/>
                <a:gd name="T122" fmla="*/ 87 w 1630"/>
                <a:gd name="T123" fmla="*/ 3 h 2136"/>
                <a:gd name="T124" fmla="*/ 112 w 1630"/>
                <a:gd name="T125" fmla="*/ 0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30" h="2136">
                  <a:moveTo>
                    <a:pt x="787" y="1884"/>
                  </a:moveTo>
                  <a:lnTo>
                    <a:pt x="765" y="1887"/>
                  </a:lnTo>
                  <a:lnTo>
                    <a:pt x="745" y="1895"/>
                  </a:lnTo>
                  <a:lnTo>
                    <a:pt x="728" y="1908"/>
                  </a:lnTo>
                  <a:lnTo>
                    <a:pt x="714" y="1925"/>
                  </a:lnTo>
                  <a:lnTo>
                    <a:pt x="706" y="1945"/>
                  </a:lnTo>
                  <a:lnTo>
                    <a:pt x="702" y="1968"/>
                  </a:lnTo>
                  <a:lnTo>
                    <a:pt x="706" y="1990"/>
                  </a:lnTo>
                  <a:lnTo>
                    <a:pt x="714" y="2010"/>
                  </a:lnTo>
                  <a:lnTo>
                    <a:pt x="728" y="2027"/>
                  </a:lnTo>
                  <a:lnTo>
                    <a:pt x="745" y="2041"/>
                  </a:lnTo>
                  <a:lnTo>
                    <a:pt x="765" y="2049"/>
                  </a:lnTo>
                  <a:lnTo>
                    <a:pt x="787" y="2051"/>
                  </a:lnTo>
                  <a:lnTo>
                    <a:pt x="809" y="2049"/>
                  </a:lnTo>
                  <a:lnTo>
                    <a:pt x="829" y="2041"/>
                  </a:lnTo>
                  <a:lnTo>
                    <a:pt x="846" y="2027"/>
                  </a:lnTo>
                  <a:lnTo>
                    <a:pt x="860" y="2010"/>
                  </a:lnTo>
                  <a:lnTo>
                    <a:pt x="868" y="1990"/>
                  </a:lnTo>
                  <a:lnTo>
                    <a:pt x="872" y="1968"/>
                  </a:lnTo>
                  <a:lnTo>
                    <a:pt x="868" y="1945"/>
                  </a:lnTo>
                  <a:lnTo>
                    <a:pt x="860" y="1925"/>
                  </a:lnTo>
                  <a:lnTo>
                    <a:pt x="846" y="1908"/>
                  </a:lnTo>
                  <a:lnTo>
                    <a:pt x="829" y="1895"/>
                  </a:lnTo>
                  <a:lnTo>
                    <a:pt x="809" y="1887"/>
                  </a:lnTo>
                  <a:lnTo>
                    <a:pt x="787" y="1884"/>
                  </a:lnTo>
                  <a:close/>
                  <a:moveTo>
                    <a:pt x="112" y="168"/>
                  </a:moveTo>
                  <a:lnTo>
                    <a:pt x="112" y="1799"/>
                  </a:lnTo>
                  <a:lnTo>
                    <a:pt x="1518" y="1799"/>
                  </a:lnTo>
                  <a:lnTo>
                    <a:pt x="1518" y="168"/>
                  </a:lnTo>
                  <a:lnTo>
                    <a:pt x="112" y="168"/>
                  </a:lnTo>
                  <a:close/>
                  <a:moveTo>
                    <a:pt x="112" y="0"/>
                  </a:moveTo>
                  <a:lnTo>
                    <a:pt x="1518" y="0"/>
                  </a:lnTo>
                  <a:lnTo>
                    <a:pt x="1543" y="3"/>
                  </a:lnTo>
                  <a:lnTo>
                    <a:pt x="1568" y="12"/>
                  </a:lnTo>
                  <a:lnTo>
                    <a:pt x="1589" y="24"/>
                  </a:lnTo>
                  <a:lnTo>
                    <a:pt x="1606" y="42"/>
                  </a:lnTo>
                  <a:lnTo>
                    <a:pt x="1619" y="62"/>
                  </a:lnTo>
                  <a:lnTo>
                    <a:pt x="1628" y="87"/>
                  </a:lnTo>
                  <a:lnTo>
                    <a:pt x="1630" y="112"/>
                  </a:lnTo>
                  <a:lnTo>
                    <a:pt x="1630" y="2024"/>
                  </a:lnTo>
                  <a:lnTo>
                    <a:pt x="1628" y="2049"/>
                  </a:lnTo>
                  <a:lnTo>
                    <a:pt x="1619" y="2074"/>
                  </a:lnTo>
                  <a:lnTo>
                    <a:pt x="1606" y="2094"/>
                  </a:lnTo>
                  <a:lnTo>
                    <a:pt x="1589" y="2112"/>
                  </a:lnTo>
                  <a:lnTo>
                    <a:pt x="1568" y="2124"/>
                  </a:lnTo>
                  <a:lnTo>
                    <a:pt x="1543" y="2133"/>
                  </a:lnTo>
                  <a:lnTo>
                    <a:pt x="1518" y="2136"/>
                  </a:lnTo>
                  <a:lnTo>
                    <a:pt x="112" y="2136"/>
                  </a:lnTo>
                  <a:lnTo>
                    <a:pt x="87" y="2133"/>
                  </a:lnTo>
                  <a:lnTo>
                    <a:pt x="62" y="2124"/>
                  </a:lnTo>
                  <a:lnTo>
                    <a:pt x="42" y="2112"/>
                  </a:lnTo>
                  <a:lnTo>
                    <a:pt x="24" y="2094"/>
                  </a:lnTo>
                  <a:lnTo>
                    <a:pt x="12" y="2074"/>
                  </a:lnTo>
                  <a:lnTo>
                    <a:pt x="3" y="2049"/>
                  </a:lnTo>
                  <a:lnTo>
                    <a:pt x="0" y="2024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2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584768" y="3839529"/>
              <a:ext cx="66675" cy="635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651443" y="3839529"/>
              <a:ext cx="66675" cy="635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718118" y="3839529"/>
              <a:ext cx="66675" cy="635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784793" y="3839529"/>
              <a:ext cx="66675" cy="635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584768" y="3903029"/>
              <a:ext cx="66675" cy="635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651443" y="3903029"/>
              <a:ext cx="66675" cy="635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718118" y="3903029"/>
              <a:ext cx="66675" cy="635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784793" y="3903029"/>
              <a:ext cx="66675" cy="63500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5584768" y="3966529"/>
              <a:ext cx="66675" cy="635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5651443" y="3966529"/>
              <a:ext cx="66675" cy="635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718118" y="3966529"/>
              <a:ext cx="66675" cy="635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784793" y="3966529"/>
              <a:ext cx="66675" cy="635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584768" y="4030029"/>
              <a:ext cx="66675" cy="635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651443" y="4030029"/>
              <a:ext cx="66675" cy="635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718118" y="4030029"/>
              <a:ext cx="66675" cy="635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784793" y="4030029"/>
              <a:ext cx="66675" cy="63500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584768" y="4093529"/>
              <a:ext cx="66675" cy="635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5651443" y="4093529"/>
              <a:ext cx="66675" cy="635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718118" y="4093529"/>
              <a:ext cx="66675" cy="63500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5784793" y="4093529"/>
              <a:ext cx="66675" cy="635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570287" y="1900368"/>
            <a:ext cx="731454" cy="584557"/>
            <a:chOff x="2520891" y="838548"/>
            <a:chExt cx="6677369" cy="5729104"/>
          </a:xfrm>
        </p:grpSpPr>
        <p:sp>
          <p:nvSpPr>
            <p:cNvPr id="53" name="Freeform 52"/>
            <p:cNvSpPr>
              <a:spLocks/>
            </p:cNvSpPr>
            <p:nvPr/>
          </p:nvSpPr>
          <p:spPr bwMode="white">
            <a:xfrm>
              <a:off x="2520891" y="838548"/>
              <a:ext cx="6677369" cy="5729104"/>
            </a:xfrm>
            <a:custGeom>
              <a:avLst/>
              <a:gdLst>
                <a:gd name="T0" fmla="*/ 225 w 2362"/>
                <a:gd name="T1" fmla="*/ 0 h 2024"/>
                <a:gd name="T2" fmla="*/ 2137 w 2362"/>
                <a:gd name="T3" fmla="*/ 0 h 2024"/>
                <a:gd name="T4" fmla="*/ 2173 w 2362"/>
                <a:gd name="T5" fmla="*/ 3 h 2024"/>
                <a:gd name="T6" fmla="*/ 2208 w 2362"/>
                <a:gd name="T7" fmla="*/ 12 h 2024"/>
                <a:gd name="T8" fmla="*/ 2241 w 2362"/>
                <a:gd name="T9" fmla="*/ 25 h 2024"/>
                <a:gd name="T10" fmla="*/ 2269 w 2362"/>
                <a:gd name="T11" fmla="*/ 43 h 2024"/>
                <a:gd name="T12" fmla="*/ 2295 w 2362"/>
                <a:gd name="T13" fmla="*/ 65 h 2024"/>
                <a:gd name="T14" fmla="*/ 2319 w 2362"/>
                <a:gd name="T15" fmla="*/ 92 h 2024"/>
                <a:gd name="T16" fmla="*/ 2337 w 2362"/>
                <a:gd name="T17" fmla="*/ 121 h 2024"/>
                <a:gd name="T18" fmla="*/ 2350 w 2362"/>
                <a:gd name="T19" fmla="*/ 154 h 2024"/>
                <a:gd name="T20" fmla="*/ 2359 w 2362"/>
                <a:gd name="T21" fmla="*/ 188 h 2024"/>
                <a:gd name="T22" fmla="*/ 2362 w 2362"/>
                <a:gd name="T23" fmla="*/ 225 h 2024"/>
                <a:gd name="T24" fmla="*/ 2362 w 2362"/>
                <a:gd name="T25" fmla="*/ 1799 h 2024"/>
                <a:gd name="T26" fmla="*/ 2359 w 2362"/>
                <a:gd name="T27" fmla="*/ 1836 h 2024"/>
                <a:gd name="T28" fmla="*/ 2350 w 2362"/>
                <a:gd name="T29" fmla="*/ 1870 h 2024"/>
                <a:gd name="T30" fmla="*/ 2337 w 2362"/>
                <a:gd name="T31" fmla="*/ 1903 h 2024"/>
                <a:gd name="T32" fmla="*/ 2319 w 2362"/>
                <a:gd name="T33" fmla="*/ 1932 h 2024"/>
                <a:gd name="T34" fmla="*/ 2295 w 2362"/>
                <a:gd name="T35" fmla="*/ 1959 h 2024"/>
                <a:gd name="T36" fmla="*/ 2269 w 2362"/>
                <a:gd name="T37" fmla="*/ 1981 h 2024"/>
                <a:gd name="T38" fmla="*/ 2241 w 2362"/>
                <a:gd name="T39" fmla="*/ 1999 h 2024"/>
                <a:gd name="T40" fmla="*/ 2208 w 2362"/>
                <a:gd name="T41" fmla="*/ 2012 h 2024"/>
                <a:gd name="T42" fmla="*/ 2173 w 2362"/>
                <a:gd name="T43" fmla="*/ 2021 h 2024"/>
                <a:gd name="T44" fmla="*/ 2137 w 2362"/>
                <a:gd name="T45" fmla="*/ 2024 h 2024"/>
                <a:gd name="T46" fmla="*/ 225 w 2362"/>
                <a:gd name="T47" fmla="*/ 2024 h 2024"/>
                <a:gd name="T48" fmla="*/ 189 w 2362"/>
                <a:gd name="T49" fmla="*/ 2021 h 2024"/>
                <a:gd name="T50" fmla="*/ 154 w 2362"/>
                <a:gd name="T51" fmla="*/ 2012 h 2024"/>
                <a:gd name="T52" fmla="*/ 121 w 2362"/>
                <a:gd name="T53" fmla="*/ 1999 h 2024"/>
                <a:gd name="T54" fmla="*/ 93 w 2362"/>
                <a:gd name="T55" fmla="*/ 1981 h 2024"/>
                <a:gd name="T56" fmla="*/ 67 w 2362"/>
                <a:gd name="T57" fmla="*/ 1959 h 2024"/>
                <a:gd name="T58" fmla="*/ 43 w 2362"/>
                <a:gd name="T59" fmla="*/ 1932 h 2024"/>
                <a:gd name="T60" fmla="*/ 25 w 2362"/>
                <a:gd name="T61" fmla="*/ 1903 h 2024"/>
                <a:gd name="T62" fmla="*/ 12 w 2362"/>
                <a:gd name="T63" fmla="*/ 1870 h 2024"/>
                <a:gd name="T64" fmla="*/ 3 w 2362"/>
                <a:gd name="T65" fmla="*/ 1836 h 2024"/>
                <a:gd name="T66" fmla="*/ 0 w 2362"/>
                <a:gd name="T67" fmla="*/ 1799 h 2024"/>
                <a:gd name="T68" fmla="*/ 0 w 2362"/>
                <a:gd name="T69" fmla="*/ 225 h 2024"/>
                <a:gd name="T70" fmla="*/ 3 w 2362"/>
                <a:gd name="T71" fmla="*/ 188 h 2024"/>
                <a:gd name="T72" fmla="*/ 12 w 2362"/>
                <a:gd name="T73" fmla="*/ 154 h 2024"/>
                <a:gd name="T74" fmla="*/ 25 w 2362"/>
                <a:gd name="T75" fmla="*/ 121 h 2024"/>
                <a:gd name="T76" fmla="*/ 43 w 2362"/>
                <a:gd name="T77" fmla="*/ 92 h 2024"/>
                <a:gd name="T78" fmla="*/ 67 w 2362"/>
                <a:gd name="T79" fmla="*/ 65 h 2024"/>
                <a:gd name="T80" fmla="*/ 93 w 2362"/>
                <a:gd name="T81" fmla="*/ 43 h 2024"/>
                <a:gd name="T82" fmla="*/ 121 w 2362"/>
                <a:gd name="T83" fmla="*/ 25 h 2024"/>
                <a:gd name="T84" fmla="*/ 154 w 2362"/>
                <a:gd name="T85" fmla="*/ 12 h 2024"/>
                <a:gd name="T86" fmla="*/ 189 w 2362"/>
                <a:gd name="T87" fmla="*/ 3 h 2024"/>
                <a:gd name="T88" fmla="*/ 225 w 2362"/>
                <a:gd name="T8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2" h="2024">
                  <a:moveTo>
                    <a:pt x="225" y="0"/>
                  </a:moveTo>
                  <a:lnTo>
                    <a:pt x="2137" y="0"/>
                  </a:lnTo>
                  <a:lnTo>
                    <a:pt x="2173" y="3"/>
                  </a:lnTo>
                  <a:lnTo>
                    <a:pt x="2208" y="12"/>
                  </a:lnTo>
                  <a:lnTo>
                    <a:pt x="2241" y="25"/>
                  </a:lnTo>
                  <a:lnTo>
                    <a:pt x="2269" y="43"/>
                  </a:lnTo>
                  <a:lnTo>
                    <a:pt x="2295" y="65"/>
                  </a:lnTo>
                  <a:lnTo>
                    <a:pt x="2319" y="92"/>
                  </a:lnTo>
                  <a:lnTo>
                    <a:pt x="2337" y="121"/>
                  </a:lnTo>
                  <a:lnTo>
                    <a:pt x="2350" y="154"/>
                  </a:lnTo>
                  <a:lnTo>
                    <a:pt x="2359" y="188"/>
                  </a:lnTo>
                  <a:lnTo>
                    <a:pt x="2362" y="225"/>
                  </a:lnTo>
                  <a:lnTo>
                    <a:pt x="2362" y="1799"/>
                  </a:lnTo>
                  <a:lnTo>
                    <a:pt x="2359" y="1836"/>
                  </a:lnTo>
                  <a:lnTo>
                    <a:pt x="2350" y="1870"/>
                  </a:lnTo>
                  <a:lnTo>
                    <a:pt x="2337" y="1903"/>
                  </a:lnTo>
                  <a:lnTo>
                    <a:pt x="2319" y="1932"/>
                  </a:lnTo>
                  <a:lnTo>
                    <a:pt x="2295" y="1959"/>
                  </a:lnTo>
                  <a:lnTo>
                    <a:pt x="2269" y="1981"/>
                  </a:lnTo>
                  <a:lnTo>
                    <a:pt x="2241" y="1999"/>
                  </a:lnTo>
                  <a:lnTo>
                    <a:pt x="2208" y="2012"/>
                  </a:lnTo>
                  <a:lnTo>
                    <a:pt x="2173" y="2021"/>
                  </a:lnTo>
                  <a:lnTo>
                    <a:pt x="2137" y="2024"/>
                  </a:lnTo>
                  <a:lnTo>
                    <a:pt x="225" y="2024"/>
                  </a:lnTo>
                  <a:lnTo>
                    <a:pt x="189" y="2021"/>
                  </a:lnTo>
                  <a:lnTo>
                    <a:pt x="154" y="2012"/>
                  </a:lnTo>
                  <a:lnTo>
                    <a:pt x="121" y="1999"/>
                  </a:lnTo>
                  <a:lnTo>
                    <a:pt x="93" y="1981"/>
                  </a:lnTo>
                  <a:lnTo>
                    <a:pt x="67" y="1959"/>
                  </a:lnTo>
                  <a:lnTo>
                    <a:pt x="43" y="1932"/>
                  </a:lnTo>
                  <a:lnTo>
                    <a:pt x="25" y="1903"/>
                  </a:lnTo>
                  <a:lnTo>
                    <a:pt x="12" y="1870"/>
                  </a:lnTo>
                  <a:lnTo>
                    <a:pt x="3" y="1836"/>
                  </a:lnTo>
                  <a:lnTo>
                    <a:pt x="0" y="1799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4"/>
                  </a:lnTo>
                  <a:lnTo>
                    <a:pt x="25" y="121"/>
                  </a:lnTo>
                  <a:lnTo>
                    <a:pt x="43" y="92"/>
                  </a:lnTo>
                  <a:lnTo>
                    <a:pt x="67" y="65"/>
                  </a:lnTo>
                  <a:lnTo>
                    <a:pt x="93" y="43"/>
                  </a:lnTo>
                  <a:lnTo>
                    <a:pt x="121" y="25"/>
                  </a:lnTo>
                  <a:lnTo>
                    <a:pt x="154" y="12"/>
                  </a:lnTo>
                  <a:lnTo>
                    <a:pt x="189" y="3"/>
                  </a:lnTo>
                  <a:lnTo>
                    <a:pt x="22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2836979" y="1154636"/>
              <a:ext cx="6045192" cy="5096927"/>
            </a:xfrm>
            <a:custGeom>
              <a:avLst/>
              <a:gdLst>
                <a:gd name="T0" fmla="*/ 1327 w 2136"/>
                <a:gd name="T1" fmla="*/ 1521 h 1800"/>
                <a:gd name="T2" fmla="*/ 1290 w 2136"/>
                <a:gd name="T3" fmla="*/ 1543 h 1800"/>
                <a:gd name="T4" fmla="*/ 1268 w 2136"/>
                <a:gd name="T5" fmla="*/ 1580 h 1800"/>
                <a:gd name="T6" fmla="*/ 1268 w 2136"/>
                <a:gd name="T7" fmla="*/ 1626 h 1800"/>
                <a:gd name="T8" fmla="*/ 1290 w 2136"/>
                <a:gd name="T9" fmla="*/ 1663 h 1800"/>
                <a:gd name="T10" fmla="*/ 1327 w 2136"/>
                <a:gd name="T11" fmla="*/ 1684 h 1800"/>
                <a:gd name="T12" fmla="*/ 1371 w 2136"/>
                <a:gd name="T13" fmla="*/ 1684 h 1800"/>
                <a:gd name="T14" fmla="*/ 1409 w 2136"/>
                <a:gd name="T15" fmla="*/ 1663 h 1800"/>
                <a:gd name="T16" fmla="*/ 1430 w 2136"/>
                <a:gd name="T17" fmla="*/ 1626 h 1800"/>
                <a:gd name="T18" fmla="*/ 1430 w 2136"/>
                <a:gd name="T19" fmla="*/ 1580 h 1800"/>
                <a:gd name="T20" fmla="*/ 1409 w 2136"/>
                <a:gd name="T21" fmla="*/ 1543 h 1800"/>
                <a:gd name="T22" fmla="*/ 1371 w 2136"/>
                <a:gd name="T23" fmla="*/ 1521 h 1800"/>
                <a:gd name="T24" fmla="*/ 1068 w 2136"/>
                <a:gd name="T25" fmla="*/ 1518 h 1800"/>
                <a:gd name="T26" fmla="*/ 1026 w 2136"/>
                <a:gd name="T27" fmla="*/ 1530 h 1800"/>
                <a:gd name="T28" fmla="*/ 995 w 2136"/>
                <a:gd name="T29" fmla="*/ 1560 h 1800"/>
                <a:gd name="T30" fmla="*/ 983 w 2136"/>
                <a:gd name="T31" fmla="*/ 1602 h 1800"/>
                <a:gd name="T32" fmla="*/ 995 w 2136"/>
                <a:gd name="T33" fmla="*/ 1646 h 1800"/>
                <a:gd name="T34" fmla="*/ 1026 w 2136"/>
                <a:gd name="T35" fmla="*/ 1675 h 1800"/>
                <a:gd name="T36" fmla="*/ 1068 w 2136"/>
                <a:gd name="T37" fmla="*/ 1687 h 1800"/>
                <a:gd name="T38" fmla="*/ 1110 w 2136"/>
                <a:gd name="T39" fmla="*/ 1675 h 1800"/>
                <a:gd name="T40" fmla="*/ 1141 w 2136"/>
                <a:gd name="T41" fmla="*/ 1646 h 1800"/>
                <a:gd name="T42" fmla="*/ 1153 w 2136"/>
                <a:gd name="T43" fmla="*/ 1602 h 1800"/>
                <a:gd name="T44" fmla="*/ 1141 w 2136"/>
                <a:gd name="T45" fmla="*/ 1560 h 1800"/>
                <a:gd name="T46" fmla="*/ 1110 w 2136"/>
                <a:gd name="T47" fmla="*/ 1530 h 1800"/>
                <a:gd name="T48" fmla="*/ 1068 w 2136"/>
                <a:gd name="T49" fmla="*/ 1518 h 1800"/>
                <a:gd name="T50" fmla="*/ 765 w 2136"/>
                <a:gd name="T51" fmla="*/ 1521 h 1800"/>
                <a:gd name="T52" fmla="*/ 727 w 2136"/>
                <a:gd name="T53" fmla="*/ 1543 h 1800"/>
                <a:gd name="T54" fmla="*/ 706 w 2136"/>
                <a:gd name="T55" fmla="*/ 1580 h 1800"/>
                <a:gd name="T56" fmla="*/ 706 w 2136"/>
                <a:gd name="T57" fmla="*/ 1626 h 1800"/>
                <a:gd name="T58" fmla="*/ 727 w 2136"/>
                <a:gd name="T59" fmla="*/ 1663 h 1800"/>
                <a:gd name="T60" fmla="*/ 765 w 2136"/>
                <a:gd name="T61" fmla="*/ 1684 h 1800"/>
                <a:gd name="T62" fmla="*/ 809 w 2136"/>
                <a:gd name="T63" fmla="*/ 1684 h 1800"/>
                <a:gd name="T64" fmla="*/ 846 w 2136"/>
                <a:gd name="T65" fmla="*/ 1663 h 1800"/>
                <a:gd name="T66" fmla="*/ 868 w 2136"/>
                <a:gd name="T67" fmla="*/ 1626 h 1800"/>
                <a:gd name="T68" fmla="*/ 868 w 2136"/>
                <a:gd name="T69" fmla="*/ 1580 h 1800"/>
                <a:gd name="T70" fmla="*/ 846 w 2136"/>
                <a:gd name="T71" fmla="*/ 1543 h 1800"/>
                <a:gd name="T72" fmla="*/ 809 w 2136"/>
                <a:gd name="T73" fmla="*/ 1521 h 1800"/>
                <a:gd name="T74" fmla="*/ 168 w 2136"/>
                <a:gd name="T75" fmla="*/ 225 h 1800"/>
                <a:gd name="T76" fmla="*/ 1968 w 2136"/>
                <a:gd name="T77" fmla="*/ 1406 h 1800"/>
                <a:gd name="T78" fmla="*/ 168 w 2136"/>
                <a:gd name="T79" fmla="*/ 225 h 1800"/>
                <a:gd name="T80" fmla="*/ 2024 w 2136"/>
                <a:gd name="T81" fmla="*/ 0 h 1800"/>
                <a:gd name="T82" fmla="*/ 2074 w 2136"/>
                <a:gd name="T83" fmla="*/ 12 h 1800"/>
                <a:gd name="T84" fmla="*/ 2112 w 2136"/>
                <a:gd name="T85" fmla="*/ 42 h 1800"/>
                <a:gd name="T86" fmla="*/ 2133 w 2136"/>
                <a:gd name="T87" fmla="*/ 87 h 1800"/>
                <a:gd name="T88" fmla="*/ 2136 w 2136"/>
                <a:gd name="T89" fmla="*/ 1687 h 1800"/>
                <a:gd name="T90" fmla="*/ 2124 w 2136"/>
                <a:gd name="T91" fmla="*/ 1737 h 1800"/>
                <a:gd name="T92" fmla="*/ 2094 w 2136"/>
                <a:gd name="T93" fmla="*/ 1775 h 1800"/>
                <a:gd name="T94" fmla="*/ 2049 w 2136"/>
                <a:gd name="T95" fmla="*/ 1797 h 1800"/>
                <a:gd name="T96" fmla="*/ 112 w 2136"/>
                <a:gd name="T97" fmla="*/ 1800 h 1800"/>
                <a:gd name="T98" fmla="*/ 62 w 2136"/>
                <a:gd name="T99" fmla="*/ 1788 h 1800"/>
                <a:gd name="T100" fmla="*/ 24 w 2136"/>
                <a:gd name="T101" fmla="*/ 1758 h 1800"/>
                <a:gd name="T102" fmla="*/ 3 w 2136"/>
                <a:gd name="T103" fmla="*/ 1713 h 1800"/>
                <a:gd name="T104" fmla="*/ 0 w 2136"/>
                <a:gd name="T105" fmla="*/ 113 h 1800"/>
                <a:gd name="T106" fmla="*/ 12 w 2136"/>
                <a:gd name="T107" fmla="*/ 63 h 1800"/>
                <a:gd name="T108" fmla="*/ 42 w 2136"/>
                <a:gd name="T109" fmla="*/ 25 h 1800"/>
                <a:gd name="T110" fmla="*/ 87 w 2136"/>
                <a:gd name="T111" fmla="*/ 3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6" h="1800">
                  <a:moveTo>
                    <a:pt x="1349" y="1518"/>
                  </a:moveTo>
                  <a:lnTo>
                    <a:pt x="1327" y="1521"/>
                  </a:lnTo>
                  <a:lnTo>
                    <a:pt x="1307" y="1530"/>
                  </a:lnTo>
                  <a:lnTo>
                    <a:pt x="1290" y="1543"/>
                  </a:lnTo>
                  <a:lnTo>
                    <a:pt x="1276" y="1560"/>
                  </a:lnTo>
                  <a:lnTo>
                    <a:pt x="1268" y="1580"/>
                  </a:lnTo>
                  <a:lnTo>
                    <a:pt x="1264" y="1602"/>
                  </a:lnTo>
                  <a:lnTo>
                    <a:pt x="1268" y="1626"/>
                  </a:lnTo>
                  <a:lnTo>
                    <a:pt x="1276" y="1646"/>
                  </a:lnTo>
                  <a:lnTo>
                    <a:pt x="1290" y="1663"/>
                  </a:lnTo>
                  <a:lnTo>
                    <a:pt x="1307" y="1675"/>
                  </a:lnTo>
                  <a:lnTo>
                    <a:pt x="1327" y="1684"/>
                  </a:lnTo>
                  <a:lnTo>
                    <a:pt x="1349" y="1687"/>
                  </a:lnTo>
                  <a:lnTo>
                    <a:pt x="1371" y="1684"/>
                  </a:lnTo>
                  <a:lnTo>
                    <a:pt x="1391" y="1675"/>
                  </a:lnTo>
                  <a:lnTo>
                    <a:pt x="1409" y="1663"/>
                  </a:lnTo>
                  <a:lnTo>
                    <a:pt x="1422" y="1646"/>
                  </a:lnTo>
                  <a:lnTo>
                    <a:pt x="1430" y="1626"/>
                  </a:lnTo>
                  <a:lnTo>
                    <a:pt x="1434" y="1602"/>
                  </a:lnTo>
                  <a:lnTo>
                    <a:pt x="1430" y="1580"/>
                  </a:lnTo>
                  <a:lnTo>
                    <a:pt x="1422" y="1560"/>
                  </a:lnTo>
                  <a:lnTo>
                    <a:pt x="1409" y="1543"/>
                  </a:lnTo>
                  <a:lnTo>
                    <a:pt x="1391" y="1530"/>
                  </a:lnTo>
                  <a:lnTo>
                    <a:pt x="1371" y="1521"/>
                  </a:lnTo>
                  <a:lnTo>
                    <a:pt x="1349" y="1518"/>
                  </a:lnTo>
                  <a:close/>
                  <a:moveTo>
                    <a:pt x="1068" y="1518"/>
                  </a:moveTo>
                  <a:lnTo>
                    <a:pt x="1046" y="1521"/>
                  </a:lnTo>
                  <a:lnTo>
                    <a:pt x="1026" y="1530"/>
                  </a:lnTo>
                  <a:lnTo>
                    <a:pt x="1009" y="1543"/>
                  </a:lnTo>
                  <a:lnTo>
                    <a:pt x="995" y="1560"/>
                  </a:lnTo>
                  <a:lnTo>
                    <a:pt x="987" y="1580"/>
                  </a:lnTo>
                  <a:lnTo>
                    <a:pt x="983" y="1602"/>
                  </a:lnTo>
                  <a:lnTo>
                    <a:pt x="987" y="1626"/>
                  </a:lnTo>
                  <a:lnTo>
                    <a:pt x="995" y="1646"/>
                  </a:lnTo>
                  <a:lnTo>
                    <a:pt x="1009" y="1663"/>
                  </a:lnTo>
                  <a:lnTo>
                    <a:pt x="1026" y="1675"/>
                  </a:lnTo>
                  <a:lnTo>
                    <a:pt x="1046" y="1684"/>
                  </a:lnTo>
                  <a:lnTo>
                    <a:pt x="1068" y="1687"/>
                  </a:lnTo>
                  <a:lnTo>
                    <a:pt x="1090" y="1684"/>
                  </a:lnTo>
                  <a:lnTo>
                    <a:pt x="1110" y="1675"/>
                  </a:lnTo>
                  <a:lnTo>
                    <a:pt x="1127" y="1663"/>
                  </a:lnTo>
                  <a:lnTo>
                    <a:pt x="1141" y="1646"/>
                  </a:lnTo>
                  <a:lnTo>
                    <a:pt x="1149" y="1626"/>
                  </a:lnTo>
                  <a:lnTo>
                    <a:pt x="1153" y="1602"/>
                  </a:lnTo>
                  <a:lnTo>
                    <a:pt x="1149" y="1580"/>
                  </a:lnTo>
                  <a:lnTo>
                    <a:pt x="1141" y="1560"/>
                  </a:lnTo>
                  <a:lnTo>
                    <a:pt x="1127" y="1543"/>
                  </a:lnTo>
                  <a:lnTo>
                    <a:pt x="1110" y="1530"/>
                  </a:lnTo>
                  <a:lnTo>
                    <a:pt x="1090" y="1521"/>
                  </a:lnTo>
                  <a:lnTo>
                    <a:pt x="1068" y="1518"/>
                  </a:lnTo>
                  <a:close/>
                  <a:moveTo>
                    <a:pt x="787" y="1518"/>
                  </a:moveTo>
                  <a:lnTo>
                    <a:pt x="765" y="1521"/>
                  </a:lnTo>
                  <a:lnTo>
                    <a:pt x="745" y="1530"/>
                  </a:lnTo>
                  <a:lnTo>
                    <a:pt x="727" y="1543"/>
                  </a:lnTo>
                  <a:lnTo>
                    <a:pt x="714" y="1560"/>
                  </a:lnTo>
                  <a:lnTo>
                    <a:pt x="706" y="1580"/>
                  </a:lnTo>
                  <a:lnTo>
                    <a:pt x="702" y="1602"/>
                  </a:lnTo>
                  <a:lnTo>
                    <a:pt x="706" y="1626"/>
                  </a:lnTo>
                  <a:lnTo>
                    <a:pt x="714" y="1646"/>
                  </a:lnTo>
                  <a:lnTo>
                    <a:pt x="727" y="1663"/>
                  </a:lnTo>
                  <a:lnTo>
                    <a:pt x="745" y="1675"/>
                  </a:lnTo>
                  <a:lnTo>
                    <a:pt x="765" y="1684"/>
                  </a:lnTo>
                  <a:lnTo>
                    <a:pt x="787" y="1687"/>
                  </a:lnTo>
                  <a:lnTo>
                    <a:pt x="809" y="1684"/>
                  </a:lnTo>
                  <a:lnTo>
                    <a:pt x="829" y="1675"/>
                  </a:lnTo>
                  <a:lnTo>
                    <a:pt x="846" y="1663"/>
                  </a:lnTo>
                  <a:lnTo>
                    <a:pt x="860" y="1646"/>
                  </a:lnTo>
                  <a:lnTo>
                    <a:pt x="868" y="1626"/>
                  </a:lnTo>
                  <a:lnTo>
                    <a:pt x="872" y="1602"/>
                  </a:lnTo>
                  <a:lnTo>
                    <a:pt x="868" y="1580"/>
                  </a:lnTo>
                  <a:lnTo>
                    <a:pt x="860" y="1560"/>
                  </a:lnTo>
                  <a:lnTo>
                    <a:pt x="846" y="1543"/>
                  </a:lnTo>
                  <a:lnTo>
                    <a:pt x="829" y="1530"/>
                  </a:lnTo>
                  <a:lnTo>
                    <a:pt x="809" y="1521"/>
                  </a:lnTo>
                  <a:lnTo>
                    <a:pt x="787" y="1518"/>
                  </a:lnTo>
                  <a:close/>
                  <a:moveTo>
                    <a:pt x="168" y="225"/>
                  </a:moveTo>
                  <a:lnTo>
                    <a:pt x="168" y="1406"/>
                  </a:lnTo>
                  <a:lnTo>
                    <a:pt x="1968" y="1406"/>
                  </a:lnTo>
                  <a:lnTo>
                    <a:pt x="1968" y="225"/>
                  </a:lnTo>
                  <a:lnTo>
                    <a:pt x="168" y="225"/>
                  </a:lnTo>
                  <a:close/>
                  <a:moveTo>
                    <a:pt x="112" y="0"/>
                  </a:moveTo>
                  <a:lnTo>
                    <a:pt x="2024" y="0"/>
                  </a:lnTo>
                  <a:lnTo>
                    <a:pt x="2049" y="3"/>
                  </a:lnTo>
                  <a:lnTo>
                    <a:pt x="2074" y="12"/>
                  </a:lnTo>
                  <a:lnTo>
                    <a:pt x="2094" y="25"/>
                  </a:lnTo>
                  <a:lnTo>
                    <a:pt x="2112" y="42"/>
                  </a:lnTo>
                  <a:lnTo>
                    <a:pt x="2124" y="63"/>
                  </a:lnTo>
                  <a:lnTo>
                    <a:pt x="2133" y="87"/>
                  </a:lnTo>
                  <a:lnTo>
                    <a:pt x="2136" y="113"/>
                  </a:lnTo>
                  <a:lnTo>
                    <a:pt x="2136" y="1687"/>
                  </a:lnTo>
                  <a:lnTo>
                    <a:pt x="2133" y="1713"/>
                  </a:lnTo>
                  <a:lnTo>
                    <a:pt x="2124" y="1737"/>
                  </a:lnTo>
                  <a:lnTo>
                    <a:pt x="2112" y="1758"/>
                  </a:lnTo>
                  <a:lnTo>
                    <a:pt x="2094" y="1775"/>
                  </a:lnTo>
                  <a:lnTo>
                    <a:pt x="2074" y="1788"/>
                  </a:lnTo>
                  <a:lnTo>
                    <a:pt x="2049" y="1797"/>
                  </a:lnTo>
                  <a:lnTo>
                    <a:pt x="2024" y="1800"/>
                  </a:lnTo>
                  <a:lnTo>
                    <a:pt x="112" y="1800"/>
                  </a:lnTo>
                  <a:lnTo>
                    <a:pt x="87" y="1797"/>
                  </a:lnTo>
                  <a:lnTo>
                    <a:pt x="62" y="1788"/>
                  </a:lnTo>
                  <a:lnTo>
                    <a:pt x="42" y="1775"/>
                  </a:lnTo>
                  <a:lnTo>
                    <a:pt x="24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384059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5121158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5858256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6595353" y="2122664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7332451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4384059" y="2794352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121158" y="2794352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858256" y="2794352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6595353" y="2794352"/>
              <a:ext cx="737097" cy="671688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7332451" y="2794352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4384059" y="3466040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3646962" y="2794352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3646962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3646962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3646962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121158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858256" y="3466040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6595353" y="3466040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332451" y="3466040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4384059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121158" y="4137728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858256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6595353" y="4137728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7332451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79" name="Picture 2" descr="Image result for Pytho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26" y="2629344"/>
            <a:ext cx="2832905" cy="119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JavaScrip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55" y="3711396"/>
            <a:ext cx="1562645" cy="87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20"/>
          <p:cNvSpPr txBox="1">
            <a:spLocks noChangeArrowheads="1"/>
          </p:cNvSpPr>
          <p:nvPr/>
        </p:nvSpPr>
        <p:spPr bwMode="auto">
          <a:xfrm>
            <a:off x="1754426" y="2483626"/>
            <a:ext cx="1439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Mobile and Native Apps</a:t>
            </a:r>
            <a:endParaRPr lang="en-US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807520" y="2364012"/>
            <a:ext cx="884847" cy="675416"/>
            <a:chOff x="9621780" y="3749041"/>
            <a:chExt cx="536575" cy="409575"/>
          </a:xfrm>
        </p:grpSpPr>
        <p:sp>
          <p:nvSpPr>
            <p:cNvPr id="83" name="Freeform 82"/>
            <p:cNvSpPr>
              <a:spLocks/>
            </p:cNvSpPr>
            <p:nvPr/>
          </p:nvSpPr>
          <p:spPr bwMode="white">
            <a:xfrm>
              <a:off x="9621780" y="3749041"/>
              <a:ext cx="536575" cy="409575"/>
            </a:xfrm>
            <a:custGeom>
              <a:avLst/>
              <a:gdLst>
                <a:gd name="T0" fmla="*/ 113 w 2362"/>
                <a:gd name="T1" fmla="*/ 0 h 1800"/>
                <a:gd name="T2" fmla="*/ 2249 w 2362"/>
                <a:gd name="T3" fmla="*/ 0 h 1800"/>
                <a:gd name="T4" fmla="*/ 2275 w 2362"/>
                <a:gd name="T5" fmla="*/ 3 h 1800"/>
                <a:gd name="T6" fmla="*/ 2299 w 2362"/>
                <a:gd name="T7" fmla="*/ 12 h 1800"/>
                <a:gd name="T8" fmla="*/ 2320 w 2362"/>
                <a:gd name="T9" fmla="*/ 25 h 1800"/>
                <a:gd name="T10" fmla="*/ 2337 w 2362"/>
                <a:gd name="T11" fmla="*/ 42 h 1800"/>
                <a:gd name="T12" fmla="*/ 2350 w 2362"/>
                <a:gd name="T13" fmla="*/ 63 h 1800"/>
                <a:gd name="T14" fmla="*/ 2359 w 2362"/>
                <a:gd name="T15" fmla="*/ 87 h 1800"/>
                <a:gd name="T16" fmla="*/ 2362 w 2362"/>
                <a:gd name="T17" fmla="*/ 113 h 1800"/>
                <a:gd name="T18" fmla="*/ 2362 w 2362"/>
                <a:gd name="T19" fmla="*/ 1687 h 1800"/>
                <a:gd name="T20" fmla="*/ 2359 w 2362"/>
                <a:gd name="T21" fmla="*/ 1713 h 1800"/>
                <a:gd name="T22" fmla="*/ 2350 w 2362"/>
                <a:gd name="T23" fmla="*/ 1737 h 1800"/>
                <a:gd name="T24" fmla="*/ 2337 w 2362"/>
                <a:gd name="T25" fmla="*/ 1758 h 1800"/>
                <a:gd name="T26" fmla="*/ 2320 w 2362"/>
                <a:gd name="T27" fmla="*/ 1775 h 1800"/>
                <a:gd name="T28" fmla="*/ 2299 w 2362"/>
                <a:gd name="T29" fmla="*/ 1788 h 1800"/>
                <a:gd name="T30" fmla="*/ 2275 w 2362"/>
                <a:gd name="T31" fmla="*/ 1797 h 1800"/>
                <a:gd name="T32" fmla="*/ 2249 w 2362"/>
                <a:gd name="T33" fmla="*/ 1800 h 1800"/>
                <a:gd name="T34" fmla="*/ 113 w 2362"/>
                <a:gd name="T35" fmla="*/ 1800 h 1800"/>
                <a:gd name="T36" fmla="*/ 87 w 2362"/>
                <a:gd name="T37" fmla="*/ 1797 h 1800"/>
                <a:gd name="T38" fmla="*/ 63 w 2362"/>
                <a:gd name="T39" fmla="*/ 1788 h 1800"/>
                <a:gd name="T40" fmla="*/ 42 w 2362"/>
                <a:gd name="T41" fmla="*/ 1775 h 1800"/>
                <a:gd name="T42" fmla="*/ 25 w 2362"/>
                <a:gd name="T43" fmla="*/ 1758 h 1800"/>
                <a:gd name="T44" fmla="*/ 12 w 2362"/>
                <a:gd name="T45" fmla="*/ 1737 h 1800"/>
                <a:gd name="T46" fmla="*/ 3 w 2362"/>
                <a:gd name="T47" fmla="*/ 1713 h 1800"/>
                <a:gd name="T48" fmla="*/ 0 w 2362"/>
                <a:gd name="T49" fmla="*/ 1687 h 1800"/>
                <a:gd name="T50" fmla="*/ 0 w 2362"/>
                <a:gd name="T51" fmla="*/ 113 h 1800"/>
                <a:gd name="T52" fmla="*/ 3 w 2362"/>
                <a:gd name="T53" fmla="*/ 87 h 1800"/>
                <a:gd name="T54" fmla="*/ 12 w 2362"/>
                <a:gd name="T55" fmla="*/ 63 h 1800"/>
                <a:gd name="T56" fmla="*/ 25 w 2362"/>
                <a:gd name="T57" fmla="*/ 42 h 1800"/>
                <a:gd name="T58" fmla="*/ 42 w 2362"/>
                <a:gd name="T59" fmla="*/ 25 h 1800"/>
                <a:gd name="T60" fmla="*/ 63 w 2362"/>
                <a:gd name="T61" fmla="*/ 12 h 1800"/>
                <a:gd name="T62" fmla="*/ 87 w 2362"/>
                <a:gd name="T63" fmla="*/ 3 h 1800"/>
                <a:gd name="T64" fmla="*/ 113 w 2362"/>
                <a:gd name="T65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00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687"/>
                  </a:lnTo>
                  <a:lnTo>
                    <a:pt x="2359" y="1713"/>
                  </a:lnTo>
                  <a:lnTo>
                    <a:pt x="2350" y="1737"/>
                  </a:lnTo>
                  <a:lnTo>
                    <a:pt x="2337" y="1758"/>
                  </a:lnTo>
                  <a:lnTo>
                    <a:pt x="2320" y="1775"/>
                  </a:lnTo>
                  <a:lnTo>
                    <a:pt x="2299" y="1788"/>
                  </a:lnTo>
                  <a:lnTo>
                    <a:pt x="2275" y="1797"/>
                  </a:lnTo>
                  <a:lnTo>
                    <a:pt x="2249" y="1800"/>
                  </a:lnTo>
                  <a:lnTo>
                    <a:pt x="113" y="1800"/>
                  </a:lnTo>
                  <a:lnTo>
                    <a:pt x="87" y="1797"/>
                  </a:lnTo>
                  <a:lnTo>
                    <a:pt x="63" y="1788"/>
                  </a:lnTo>
                  <a:lnTo>
                    <a:pt x="42" y="1775"/>
                  </a:lnTo>
                  <a:lnTo>
                    <a:pt x="25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9647180" y="3776029"/>
              <a:ext cx="485775" cy="355600"/>
            </a:xfrm>
            <a:custGeom>
              <a:avLst/>
              <a:gdLst>
                <a:gd name="T0" fmla="*/ 225 w 2136"/>
                <a:gd name="T1" fmla="*/ 450 h 1574"/>
                <a:gd name="T2" fmla="*/ 450 w 2136"/>
                <a:gd name="T3" fmla="*/ 450 h 1574"/>
                <a:gd name="T4" fmla="*/ 450 w 2136"/>
                <a:gd name="T5" fmla="*/ 562 h 1574"/>
                <a:gd name="T6" fmla="*/ 225 w 2136"/>
                <a:gd name="T7" fmla="*/ 562 h 1574"/>
                <a:gd name="T8" fmla="*/ 225 w 2136"/>
                <a:gd name="T9" fmla="*/ 450 h 1574"/>
                <a:gd name="T10" fmla="*/ 225 w 2136"/>
                <a:gd name="T11" fmla="*/ 225 h 1574"/>
                <a:gd name="T12" fmla="*/ 450 w 2136"/>
                <a:gd name="T13" fmla="*/ 225 h 1574"/>
                <a:gd name="T14" fmla="*/ 450 w 2136"/>
                <a:gd name="T15" fmla="*/ 337 h 1574"/>
                <a:gd name="T16" fmla="*/ 225 w 2136"/>
                <a:gd name="T17" fmla="*/ 337 h 1574"/>
                <a:gd name="T18" fmla="*/ 225 w 2136"/>
                <a:gd name="T19" fmla="*/ 225 h 1574"/>
                <a:gd name="T20" fmla="*/ 674 w 2136"/>
                <a:gd name="T21" fmla="*/ 112 h 1574"/>
                <a:gd name="T22" fmla="*/ 674 w 2136"/>
                <a:gd name="T23" fmla="*/ 1462 h 1574"/>
                <a:gd name="T24" fmla="*/ 2024 w 2136"/>
                <a:gd name="T25" fmla="*/ 1462 h 1574"/>
                <a:gd name="T26" fmla="*/ 2024 w 2136"/>
                <a:gd name="T27" fmla="*/ 112 h 1574"/>
                <a:gd name="T28" fmla="*/ 674 w 2136"/>
                <a:gd name="T29" fmla="*/ 112 h 1574"/>
                <a:gd name="T30" fmla="*/ 112 w 2136"/>
                <a:gd name="T31" fmla="*/ 112 h 1574"/>
                <a:gd name="T32" fmla="*/ 112 w 2136"/>
                <a:gd name="T33" fmla="*/ 1462 h 1574"/>
                <a:gd name="T34" fmla="*/ 562 w 2136"/>
                <a:gd name="T35" fmla="*/ 1462 h 1574"/>
                <a:gd name="T36" fmla="*/ 562 w 2136"/>
                <a:gd name="T37" fmla="*/ 112 h 1574"/>
                <a:gd name="T38" fmla="*/ 112 w 2136"/>
                <a:gd name="T39" fmla="*/ 112 h 1574"/>
                <a:gd name="T40" fmla="*/ 0 w 2136"/>
                <a:gd name="T41" fmla="*/ 0 h 1574"/>
                <a:gd name="T42" fmla="*/ 2136 w 2136"/>
                <a:gd name="T43" fmla="*/ 0 h 1574"/>
                <a:gd name="T44" fmla="*/ 2136 w 2136"/>
                <a:gd name="T45" fmla="*/ 1574 h 1574"/>
                <a:gd name="T46" fmla="*/ 0 w 2136"/>
                <a:gd name="T47" fmla="*/ 1574 h 1574"/>
                <a:gd name="T48" fmla="*/ 0 w 2136"/>
                <a:gd name="T4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6" h="1574">
                  <a:moveTo>
                    <a:pt x="225" y="450"/>
                  </a:moveTo>
                  <a:lnTo>
                    <a:pt x="450" y="450"/>
                  </a:lnTo>
                  <a:lnTo>
                    <a:pt x="450" y="562"/>
                  </a:lnTo>
                  <a:lnTo>
                    <a:pt x="225" y="562"/>
                  </a:lnTo>
                  <a:lnTo>
                    <a:pt x="225" y="450"/>
                  </a:lnTo>
                  <a:close/>
                  <a:moveTo>
                    <a:pt x="225" y="225"/>
                  </a:moveTo>
                  <a:lnTo>
                    <a:pt x="450" y="225"/>
                  </a:lnTo>
                  <a:lnTo>
                    <a:pt x="450" y="337"/>
                  </a:lnTo>
                  <a:lnTo>
                    <a:pt x="225" y="337"/>
                  </a:lnTo>
                  <a:lnTo>
                    <a:pt x="225" y="225"/>
                  </a:lnTo>
                  <a:close/>
                  <a:moveTo>
                    <a:pt x="674" y="112"/>
                  </a:moveTo>
                  <a:lnTo>
                    <a:pt x="674" y="1462"/>
                  </a:lnTo>
                  <a:lnTo>
                    <a:pt x="2024" y="1462"/>
                  </a:lnTo>
                  <a:lnTo>
                    <a:pt x="2024" y="112"/>
                  </a:lnTo>
                  <a:lnTo>
                    <a:pt x="674" y="112"/>
                  </a:lnTo>
                  <a:close/>
                  <a:moveTo>
                    <a:pt x="112" y="112"/>
                  </a:moveTo>
                  <a:lnTo>
                    <a:pt x="112" y="1462"/>
                  </a:lnTo>
                  <a:lnTo>
                    <a:pt x="562" y="1462"/>
                  </a:lnTo>
                  <a:lnTo>
                    <a:pt x="562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574"/>
                  </a:lnTo>
                  <a:lnTo>
                    <a:pt x="0" y="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9826568" y="3826829"/>
              <a:ext cx="50800" cy="508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9877368" y="3826829"/>
              <a:ext cx="50800" cy="508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9928168" y="3826829"/>
              <a:ext cx="50800" cy="508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978968" y="3826829"/>
              <a:ext cx="50800" cy="508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0029768" y="3826829"/>
              <a:ext cx="50800" cy="50800"/>
            </a:xfrm>
            <a:prstGeom prst="rect">
              <a:avLst/>
            </a:prstGeom>
            <a:solidFill>
              <a:srgbClr val="F8D43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9826568" y="3877629"/>
              <a:ext cx="50800" cy="508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9877368" y="3877629"/>
              <a:ext cx="50800" cy="508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9928168" y="3877629"/>
              <a:ext cx="50800" cy="508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9978968" y="3877629"/>
              <a:ext cx="50800" cy="50800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10029768" y="38776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9826568" y="3928429"/>
              <a:ext cx="50800" cy="508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9877368" y="3928429"/>
              <a:ext cx="50800" cy="508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Rectangle 96"/>
            <p:cNvSpPr>
              <a:spLocks noChangeArrowheads="1"/>
            </p:cNvSpPr>
            <p:nvPr/>
          </p:nvSpPr>
          <p:spPr bwMode="auto">
            <a:xfrm>
              <a:off x="9928168" y="3928429"/>
              <a:ext cx="50800" cy="508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9978968" y="39284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10029768" y="3928429"/>
              <a:ext cx="50800" cy="50800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9826568" y="3979229"/>
              <a:ext cx="50800" cy="508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9877368" y="3979229"/>
              <a:ext cx="50800" cy="508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9928168" y="39792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9978968" y="3979229"/>
              <a:ext cx="50800" cy="50800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10029768" y="39792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9826568" y="4030029"/>
              <a:ext cx="50800" cy="508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9877368" y="4030029"/>
              <a:ext cx="50800" cy="508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9928168" y="4030029"/>
              <a:ext cx="50800" cy="50800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9978968" y="40300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10029768" y="4030029"/>
              <a:ext cx="50800" cy="50800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0" name="TextBox 20"/>
          <p:cNvSpPr txBox="1">
            <a:spLocks noChangeArrowheads="1"/>
          </p:cNvSpPr>
          <p:nvPr/>
        </p:nvSpPr>
        <p:spPr bwMode="auto">
          <a:xfrm>
            <a:off x="5815545" y="2314452"/>
            <a:ext cx="11213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Browser based Apps</a:t>
            </a:r>
            <a:endParaRPr lang="en-US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1" name="Picture 8" descr="Image result for html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95" y="2077475"/>
            <a:ext cx="522448" cy="5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757461" y="3967649"/>
            <a:ext cx="2329646" cy="110358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 smtClean="0"/>
              <a:t>Size of Executable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 smtClean="0"/>
              <a:t>Security</a:t>
            </a:r>
          </a:p>
          <a:p>
            <a:pPr marL="742950" lvl="1" indent="-28575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 smtClean="0"/>
              <a:t>Native Access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677907" y="3967648"/>
            <a:ext cx="2616272" cy="151875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 smtClean="0"/>
              <a:t>Page Size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 smtClean="0"/>
              <a:t>Security</a:t>
            </a:r>
          </a:p>
          <a:p>
            <a:pPr marL="742950" lvl="1" indent="-28575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 smtClean="0"/>
              <a:t>XSS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 smtClean="0"/>
              <a:t>No Binaries</a:t>
            </a:r>
          </a:p>
        </p:txBody>
      </p:sp>
      <p:sp>
        <p:nvSpPr>
          <p:cNvPr id="114" name="TextBox 20"/>
          <p:cNvSpPr txBox="1">
            <a:spLocks noChangeArrowheads="1"/>
          </p:cNvSpPr>
          <p:nvPr/>
        </p:nvSpPr>
        <p:spPr bwMode="auto">
          <a:xfrm>
            <a:off x="8074826" y="2052842"/>
            <a:ext cx="26170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Traditional Development / Scripting Languages</a:t>
            </a:r>
          </a:p>
        </p:txBody>
      </p:sp>
      <p:cxnSp>
        <p:nvCxnSpPr>
          <p:cNvPr id="115" name="Straight Connector 114"/>
          <p:cNvCxnSpPr/>
          <p:nvPr/>
        </p:nvCxnSpPr>
        <p:spPr bwMode="auto">
          <a:xfrm>
            <a:off x="700921" y="3658527"/>
            <a:ext cx="2588269" cy="562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>
            <a:off x="4593824" y="3664147"/>
            <a:ext cx="2588269" cy="562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Arcade Goals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dirty="0"/>
              <a:t>Portable</a:t>
            </a:r>
          </a:p>
          <a:p>
            <a:pPr lvl="1"/>
            <a:r>
              <a:rPr lang="en-US" sz="1600" dirty="0"/>
              <a:t>Write an Expression in Pro, have it run in a Browser, or on a Device</a:t>
            </a:r>
          </a:p>
          <a:p>
            <a:pPr lvl="2"/>
            <a:endParaRPr lang="en-US" dirty="0"/>
          </a:p>
          <a:p>
            <a:r>
              <a:rPr lang="en-US" dirty="0"/>
              <a:t>Secure</a:t>
            </a:r>
          </a:p>
          <a:p>
            <a:pPr lvl="1"/>
            <a:r>
              <a:rPr lang="en-US" sz="2000" dirty="0"/>
              <a:t>Ensure that Expressions or Scripting do not compromise Security</a:t>
            </a:r>
          </a:p>
          <a:p>
            <a:pPr marL="283464" lvl="1" indent="0">
              <a:buNone/>
            </a:pPr>
            <a:endParaRPr lang="en-US" sz="2000" dirty="0"/>
          </a:p>
          <a:p>
            <a:r>
              <a:rPr lang="en-US" dirty="0"/>
              <a:t>Lightweight</a:t>
            </a:r>
          </a:p>
          <a:p>
            <a:pPr lvl="1"/>
            <a:r>
              <a:rPr lang="en-US" sz="2000" dirty="0"/>
              <a:t>Most requirements for Scripts and Expressions are Lightweight. The language should be small, and fast</a:t>
            </a:r>
          </a:p>
          <a:p>
            <a:pPr lvl="1"/>
            <a:endParaRPr lang="en-US" sz="2000" dirty="0"/>
          </a:p>
          <a:p>
            <a:r>
              <a:rPr lang="en-US" dirty="0"/>
              <a:t>Geospatial</a:t>
            </a:r>
          </a:p>
          <a:p>
            <a:pPr lvl="1"/>
            <a:r>
              <a:rPr lang="en-US" sz="2000" dirty="0"/>
              <a:t>Scripts should treat Geospatial as First Class Members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 txBox="1">
            <a:spLocks/>
          </p:cNvSpPr>
          <p:nvPr/>
        </p:nvSpPr>
        <p:spPr>
          <a:xfrm>
            <a:off x="650964" y="1119550"/>
            <a:ext cx="4303906" cy="153888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5400" dirty="0" smtClean="0"/>
              <a:t>What can I do </a:t>
            </a:r>
            <a:r>
              <a:rPr lang="en-GB" sz="5400" dirty="0" smtClean="0"/>
              <a:t>with </a:t>
            </a:r>
            <a:r>
              <a:rPr lang="en-GB" sz="5400" dirty="0" smtClean="0"/>
              <a:t>it?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09" y="1512529"/>
            <a:ext cx="4365566" cy="4365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445" y="3096009"/>
            <a:ext cx="5743201" cy="273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31989"/>
            <a:ext cx="4527741" cy="1533753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Arcade examples</a:t>
            </a:r>
            <a:endParaRPr lang="en-US" sz="48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4356" r="435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8450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0835"/>
            <a:ext cx="6632870" cy="75832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 smtClean="0">
                <a:ea typeface="Avenir LT Std 55 Roman" charset="0"/>
                <a:cs typeface="Avenir LT Std 55 Roman" charset="0"/>
              </a:rPr>
              <a:t>Language Overview</a:t>
            </a:r>
            <a:endParaRPr lang="en-US" sz="5400" dirty="0"/>
          </a:p>
        </p:txBody>
      </p:sp>
      <p:sp>
        <p:nvSpPr>
          <p:cNvPr id="17" name="Process 4"/>
          <p:cNvSpPr/>
          <p:nvPr/>
        </p:nvSpPr>
        <p:spPr bwMode="auto">
          <a:xfrm>
            <a:off x="8671536" y="-84680"/>
            <a:ext cx="2649346" cy="698764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60 w 11260"/>
              <a:gd name="connsiteY0" fmla="*/ 0 h 10000"/>
              <a:gd name="connsiteX1" fmla="*/ 11260 w 11260"/>
              <a:gd name="connsiteY1" fmla="*/ 0 h 10000"/>
              <a:gd name="connsiteX2" fmla="*/ 11260 w 11260"/>
              <a:gd name="connsiteY2" fmla="*/ 10000 h 10000"/>
              <a:gd name="connsiteX3" fmla="*/ 1260 w 11260"/>
              <a:gd name="connsiteY3" fmla="*/ 10000 h 10000"/>
              <a:gd name="connsiteX4" fmla="*/ 0 w 11260"/>
              <a:gd name="connsiteY4" fmla="*/ 1481 h 10000"/>
              <a:gd name="connsiteX5" fmla="*/ 1260 w 11260"/>
              <a:gd name="connsiteY5" fmla="*/ 0 h 10000"/>
              <a:gd name="connsiteX0" fmla="*/ 1260 w 11260"/>
              <a:gd name="connsiteY0" fmla="*/ 0 h 10000"/>
              <a:gd name="connsiteX1" fmla="*/ 11260 w 11260"/>
              <a:gd name="connsiteY1" fmla="*/ 0 h 10000"/>
              <a:gd name="connsiteX2" fmla="*/ 9100 w 11260"/>
              <a:gd name="connsiteY2" fmla="*/ 1391 h 10000"/>
              <a:gd name="connsiteX3" fmla="*/ 11260 w 11260"/>
              <a:gd name="connsiteY3" fmla="*/ 10000 h 10000"/>
              <a:gd name="connsiteX4" fmla="*/ 1260 w 11260"/>
              <a:gd name="connsiteY4" fmla="*/ 10000 h 10000"/>
              <a:gd name="connsiteX5" fmla="*/ 0 w 11260"/>
              <a:gd name="connsiteY5" fmla="*/ 1481 h 10000"/>
              <a:gd name="connsiteX6" fmla="*/ 1260 w 11260"/>
              <a:gd name="connsiteY6" fmla="*/ 0 h 10000"/>
              <a:gd name="connsiteX0" fmla="*/ 1260 w 12219"/>
              <a:gd name="connsiteY0" fmla="*/ 0 h 10000"/>
              <a:gd name="connsiteX1" fmla="*/ 11260 w 12219"/>
              <a:gd name="connsiteY1" fmla="*/ 0 h 10000"/>
              <a:gd name="connsiteX2" fmla="*/ 9100 w 12219"/>
              <a:gd name="connsiteY2" fmla="*/ 1391 h 10000"/>
              <a:gd name="connsiteX3" fmla="*/ 12219 w 12219"/>
              <a:gd name="connsiteY3" fmla="*/ 3821 h 10000"/>
              <a:gd name="connsiteX4" fmla="*/ 11260 w 12219"/>
              <a:gd name="connsiteY4" fmla="*/ 10000 h 10000"/>
              <a:gd name="connsiteX5" fmla="*/ 1260 w 12219"/>
              <a:gd name="connsiteY5" fmla="*/ 10000 h 10000"/>
              <a:gd name="connsiteX6" fmla="*/ 0 w 12219"/>
              <a:gd name="connsiteY6" fmla="*/ 1481 h 10000"/>
              <a:gd name="connsiteX7" fmla="*/ 1260 w 12219"/>
              <a:gd name="connsiteY7" fmla="*/ 0 h 10000"/>
              <a:gd name="connsiteX0" fmla="*/ 1266 w 12225"/>
              <a:gd name="connsiteY0" fmla="*/ 0 h 10000"/>
              <a:gd name="connsiteX1" fmla="*/ 11266 w 12225"/>
              <a:gd name="connsiteY1" fmla="*/ 0 h 10000"/>
              <a:gd name="connsiteX2" fmla="*/ 9106 w 12225"/>
              <a:gd name="connsiteY2" fmla="*/ 1391 h 10000"/>
              <a:gd name="connsiteX3" fmla="*/ 12225 w 12225"/>
              <a:gd name="connsiteY3" fmla="*/ 3821 h 10000"/>
              <a:gd name="connsiteX4" fmla="*/ 11266 w 12225"/>
              <a:gd name="connsiteY4" fmla="*/ 10000 h 10000"/>
              <a:gd name="connsiteX5" fmla="*/ 1266 w 12225"/>
              <a:gd name="connsiteY5" fmla="*/ 10000 h 10000"/>
              <a:gd name="connsiteX6" fmla="*/ 3451 w 12225"/>
              <a:gd name="connsiteY6" fmla="*/ 3860 h 10000"/>
              <a:gd name="connsiteX7" fmla="*/ 6 w 12225"/>
              <a:gd name="connsiteY7" fmla="*/ 1481 h 10000"/>
              <a:gd name="connsiteX8" fmla="*/ 1266 w 12225"/>
              <a:gd name="connsiteY8" fmla="*/ 0 h 10000"/>
              <a:gd name="connsiteX0" fmla="*/ 1266 w 12225"/>
              <a:gd name="connsiteY0" fmla="*/ 0 h 10000"/>
              <a:gd name="connsiteX1" fmla="*/ 11266 w 12225"/>
              <a:gd name="connsiteY1" fmla="*/ 0 h 10000"/>
              <a:gd name="connsiteX2" fmla="*/ 9106 w 12225"/>
              <a:gd name="connsiteY2" fmla="*/ 1391 h 10000"/>
              <a:gd name="connsiteX3" fmla="*/ 12225 w 12225"/>
              <a:gd name="connsiteY3" fmla="*/ 3821 h 10000"/>
              <a:gd name="connsiteX4" fmla="*/ 11266 w 12225"/>
              <a:gd name="connsiteY4" fmla="*/ 10000 h 10000"/>
              <a:gd name="connsiteX5" fmla="*/ 1266 w 12225"/>
              <a:gd name="connsiteY5" fmla="*/ 10000 h 10000"/>
              <a:gd name="connsiteX6" fmla="*/ 1436 w 12225"/>
              <a:gd name="connsiteY6" fmla="*/ 6716 h 10000"/>
              <a:gd name="connsiteX7" fmla="*/ 3451 w 12225"/>
              <a:gd name="connsiteY7" fmla="*/ 3860 h 10000"/>
              <a:gd name="connsiteX8" fmla="*/ 6 w 12225"/>
              <a:gd name="connsiteY8" fmla="*/ 1481 h 10000"/>
              <a:gd name="connsiteX9" fmla="*/ 1266 w 12225"/>
              <a:gd name="connsiteY9" fmla="*/ 0 h 10000"/>
              <a:gd name="connsiteX0" fmla="*/ 1266 w 12225"/>
              <a:gd name="connsiteY0" fmla="*/ 0 h 10000"/>
              <a:gd name="connsiteX1" fmla="*/ 11266 w 12225"/>
              <a:gd name="connsiteY1" fmla="*/ 0 h 10000"/>
              <a:gd name="connsiteX2" fmla="*/ 9106 w 12225"/>
              <a:gd name="connsiteY2" fmla="*/ 1391 h 10000"/>
              <a:gd name="connsiteX3" fmla="*/ 12225 w 12225"/>
              <a:gd name="connsiteY3" fmla="*/ 3821 h 10000"/>
              <a:gd name="connsiteX4" fmla="*/ 10535 w 12225"/>
              <a:gd name="connsiteY4" fmla="*/ 6897 h 10000"/>
              <a:gd name="connsiteX5" fmla="*/ 11266 w 12225"/>
              <a:gd name="connsiteY5" fmla="*/ 10000 h 10000"/>
              <a:gd name="connsiteX6" fmla="*/ 1266 w 12225"/>
              <a:gd name="connsiteY6" fmla="*/ 10000 h 10000"/>
              <a:gd name="connsiteX7" fmla="*/ 1436 w 12225"/>
              <a:gd name="connsiteY7" fmla="*/ 6716 h 10000"/>
              <a:gd name="connsiteX8" fmla="*/ 3451 w 12225"/>
              <a:gd name="connsiteY8" fmla="*/ 3860 h 10000"/>
              <a:gd name="connsiteX9" fmla="*/ 6 w 12225"/>
              <a:gd name="connsiteY9" fmla="*/ 1481 h 10000"/>
              <a:gd name="connsiteX10" fmla="*/ 1266 w 12225"/>
              <a:gd name="connsiteY10" fmla="*/ 0 h 10000"/>
              <a:gd name="connsiteX0" fmla="*/ 1008 w 11967"/>
              <a:gd name="connsiteY0" fmla="*/ 0 h 10000"/>
              <a:gd name="connsiteX1" fmla="*/ 11008 w 11967"/>
              <a:gd name="connsiteY1" fmla="*/ 0 h 10000"/>
              <a:gd name="connsiteX2" fmla="*/ 8848 w 11967"/>
              <a:gd name="connsiteY2" fmla="*/ 1391 h 10000"/>
              <a:gd name="connsiteX3" fmla="*/ 11967 w 11967"/>
              <a:gd name="connsiteY3" fmla="*/ 3821 h 10000"/>
              <a:gd name="connsiteX4" fmla="*/ 10277 w 11967"/>
              <a:gd name="connsiteY4" fmla="*/ 6897 h 10000"/>
              <a:gd name="connsiteX5" fmla="*/ 11008 w 11967"/>
              <a:gd name="connsiteY5" fmla="*/ 10000 h 10000"/>
              <a:gd name="connsiteX6" fmla="*/ 1008 w 11967"/>
              <a:gd name="connsiteY6" fmla="*/ 10000 h 10000"/>
              <a:gd name="connsiteX7" fmla="*/ 1178 w 11967"/>
              <a:gd name="connsiteY7" fmla="*/ 6716 h 10000"/>
              <a:gd name="connsiteX8" fmla="*/ 3193 w 11967"/>
              <a:gd name="connsiteY8" fmla="*/ 3860 h 10000"/>
              <a:gd name="connsiteX9" fmla="*/ 8 w 11967"/>
              <a:gd name="connsiteY9" fmla="*/ 2308 h 10000"/>
              <a:gd name="connsiteX10" fmla="*/ 1008 w 11967"/>
              <a:gd name="connsiteY10" fmla="*/ 0 h 10000"/>
              <a:gd name="connsiteX0" fmla="*/ 1174 w 12133"/>
              <a:gd name="connsiteY0" fmla="*/ 0 h 10000"/>
              <a:gd name="connsiteX1" fmla="*/ 11174 w 12133"/>
              <a:gd name="connsiteY1" fmla="*/ 0 h 10000"/>
              <a:gd name="connsiteX2" fmla="*/ 9014 w 12133"/>
              <a:gd name="connsiteY2" fmla="*/ 1391 h 10000"/>
              <a:gd name="connsiteX3" fmla="*/ 12133 w 12133"/>
              <a:gd name="connsiteY3" fmla="*/ 3821 h 10000"/>
              <a:gd name="connsiteX4" fmla="*/ 10443 w 12133"/>
              <a:gd name="connsiteY4" fmla="*/ 6897 h 10000"/>
              <a:gd name="connsiteX5" fmla="*/ 11174 w 12133"/>
              <a:gd name="connsiteY5" fmla="*/ 10000 h 10000"/>
              <a:gd name="connsiteX6" fmla="*/ 1174 w 12133"/>
              <a:gd name="connsiteY6" fmla="*/ 10000 h 10000"/>
              <a:gd name="connsiteX7" fmla="*/ 1344 w 12133"/>
              <a:gd name="connsiteY7" fmla="*/ 6716 h 10000"/>
              <a:gd name="connsiteX8" fmla="*/ 3359 w 12133"/>
              <a:gd name="connsiteY8" fmla="*/ 3860 h 10000"/>
              <a:gd name="connsiteX9" fmla="*/ 174 w 12133"/>
              <a:gd name="connsiteY9" fmla="*/ 2308 h 10000"/>
              <a:gd name="connsiteX10" fmla="*/ 1174 w 12133"/>
              <a:gd name="connsiteY10" fmla="*/ 0 h 10000"/>
              <a:gd name="connsiteX0" fmla="*/ 1174 w 12133"/>
              <a:gd name="connsiteY0" fmla="*/ 0 h 10000"/>
              <a:gd name="connsiteX1" fmla="*/ 11174 w 12133"/>
              <a:gd name="connsiteY1" fmla="*/ 0 h 10000"/>
              <a:gd name="connsiteX2" fmla="*/ 9014 w 12133"/>
              <a:gd name="connsiteY2" fmla="*/ 1391 h 10000"/>
              <a:gd name="connsiteX3" fmla="*/ 12133 w 12133"/>
              <a:gd name="connsiteY3" fmla="*/ 3821 h 10000"/>
              <a:gd name="connsiteX4" fmla="*/ 10443 w 12133"/>
              <a:gd name="connsiteY4" fmla="*/ 6897 h 10000"/>
              <a:gd name="connsiteX5" fmla="*/ 11174 w 12133"/>
              <a:gd name="connsiteY5" fmla="*/ 10000 h 10000"/>
              <a:gd name="connsiteX6" fmla="*/ 1174 w 12133"/>
              <a:gd name="connsiteY6" fmla="*/ 10000 h 10000"/>
              <a:gd name="connsiteX7" fmla="*/ 1344 w 12133"/>
              <a:gd name="connsiteY7" fmla="*/ 6716 h 10000"/>
              <a:gd name="connsiteX8" fmla="*/ 3359 w 12133"/>
              <a:gd name="connsiteY8" fmla="*/ 3860 h 10000"/>
              <a:gd name="connsiteX9" fmla="*/ 174 w 12133"/>
              <a:gd name="connsiteY9" fmla="*/ 2308 h 10000"/>
              <a:gd name="connsiteX10" fmla="*/ 1174 w 12133"/>
              <a:gd name="connsiteY10" fmla="*/ 0 h 10000"/>
              <a:gd name="connsiteX0" fmla="*/ 1174 w 12133"/>
              <a:gd name="connsiteY0" fmla="*/ 0 h 10000"/>
              <a:gd name="connsiteX1" fmla="*/ 11174 w 12133"/>
              <a:gd name="connsiteY1" fmla="*/ 0 h 10000"/>
              <a:gd name="connsiteX2" fmla="*/ 8429 w 12133"/>
              <a:gd name="connsiteY2" fmla="*/ 1753 h 10000"/>
              <a:gd name="connsiteX3" fmla="*/ 12133 w 12133"/>
              <a:gd name="connsiteY3" fmla="*/ 3821 h 10000"/>
              <a:gd name="connsiteX4" fmla="*/ 10443 w 12133"/>
              <a:gd name="connsiteY4" fmla="*/ 6897 h 10000"/>
              <a:gd name="connsiteX5" fmla="*/ 11174 w 12133"/>
              <a:gd name="connsiteY5" fmla="*/ 10000 h 10000"/>
              <a:gd name="connsiteX6" fmla="*/ 1174 w 12133"/>
              <a:gd name="connsiteY6" fmla="*/ 10000 h 10000"/>
              <a:gd name="connsiteX7" fmla="*/ 1344 w 12133"/>
              <a:gd name="connsiteY7" fmla="*/ 6716 h 10000"/>
              <a:gd name="connsiteX8" fmla="*/ 3359 w 12133"/>
              <a:gd name="connsiteY8" fmla="*/ 3860 h 10000"/>
              <a:gd name="connsiteX9" fmla="*/ 174 w 12133"/>
              <a:gd name="connsiteY9" fmla="*/ 2308 h 10000"/>
              <a:gd name="connsiteX10" fmla="*/ 1174 w 12133"/>
              <a:gd name="connsiteY10" fmla="*/ 0 h 10000"/>
              <a:gd name="connsiteX0" fmla="*/ 1174 w 12133"/>
              <a:gd name="connsiteY0" fmla="*/ 0 h 10000"/>
              <a:gd name="connsiteX1" fmla="*/ 11174 w 12133"/>
              <a:gd name="connsiteY1" fmla="*/ 0 h 10000"/>
              <a:gd name="connsiteX2" fmla="*/ 8559 w 12133"/>
              <a:gd name="connsiteY2" fmla="*/ 1856 h 10000"/>
              <a:gd name="connsiteX3" fmla="*/ 12133 w 12133"/>
              <a:gd name="connsiteY3" fmla="*/ 3821 h 10000"/>
              <a:gd name="connsiteX4" fmla="*/ 10443 w 12133"/>
              <a:gd name="connsiteY4" fmla="*/ 6897 h 10000"/>
              <a:gd name="connsiteX5" fmla="*/ 11174 w 12133"/>
              <a:gd name="connsiteY5" fmla="*/ 10000 h 10000"/>
              <a:gd name="connsiteX6" fmla="*/ 1174 w 12133"/>
              <a:gd name="connsiteY6" fmla="*/ 10000 h 10000"/>
              <a:gd name="connsiteX7" fmla="*/ 1344 w 12133"/>
              <a:gd name="connsiteY7" fmla="*/ 6716 h 10000"/>
              <a:gd name="connsiteX8" fmla="*/ 3359 w 12133"/>
              <a:gd name="connsiteY8" fmla="*/ 3860 h 10000"/>
              <a:gd name="connsiteX9" fmla="*/ 174 w 12133"/>
              <a:gd name="connsiteY9" fmla="*/ 2308 h 10000"/>
              <a:gd name="connsiteX10" fmla="*/ 1174 w 12133"/>
              <a:gd name="connsiteY10" fmla="*/ 0 h 10000"/>
              <a:gd name="connsiteX0" fmla="*/ 1174 w 12133"/>
              <a:gd name="connsiteY0" fmla="*/ 0 h 10000"/>
              <a:gd name="connsiteX1" fmla="*/ 11174 w 12133"/>
              <a:gd name="connsiteY1" fmla="*/ 0 h 10000"/>
              <a:gd name="connsiteX2" fmla="*/ 8559 w 12133"/>
              <a:gd name="connsiteY2" fmla="*/ 1856 h 10000"/>
              <a:gd name="connsiteX3" fmla="*/ 12133 w 12133"/>
              <a:gd name="connsiteY3" fmla="*/ 3821 h 10000"/>
              <a:gd name="connsiteX4" fmla="*/ 10443 w 12133"/>
              <a:gd name="connsiteY4" fmla="*/ 6897 h 10000"/>
              <a:gd name="connsiteX5" fmla="*/ 11174 w 12133"/>
              <a:gd name="connsiteY5" fmla="*/ 10000 h 10000"/>
              <a:gd name="connsiteX6" fmla="*/ 1174 w 12133"/>
              <a:gd name="connsiteY6" fmla="*/ 10000 h 10000"/>
              <a:gd name="connsiteX7" fmla="*/ 1344 w 12133"/>
              <a:gd name="connsiteY7" fmla="*/ 6716 h 10000"/>
              <a:gd name="connsiteX8" fmla="*/ 3359 w 12133"/>
              <a:gd name="connsiteY8" fmla="*/ 3860 h 10000"/>
              <a:gd name="connsiteX9" fmla="*/ 174 w 12133"/>
              <a:gd name="connsiteY9" fmla="*/ 2308 h 10000"/>
              <a:gd name="connsiteX10" fmla="*/ 1174 w 12133"/>
              <a:gd name="connsiteY10" fmla="*/ 0 h 10000"/>
              <a:gd name="connsiteX0" fmla="*/ 1174 w 12133"/>
              <a:gd name="connsiteY0" fmla="*/ 0 h 10000"/>
              <a:gd name="connsiteX1" fmla="*/ 11174 w 12133"/>
              <a:gd name="connsiteY1" fmla="*/ 0 h 10000"/>
              <a:gd name="connsiteX2" fmla="*/ 8559 w 12133"/>
              <a:gd name="connsiteY2" fmla="*/ 1856 h 10000"/>
              <a:gd name="connsiteX3" fmla="*/ 12133 w 12133"/>
              <a:gd name="connsiteY3" fmla="*/ 3821 h 10000"/>
              <a:gd name="connsiteX4" fmla="*/ 10443 w 12133"/>
              <a:gd name="connsiteY4" fmla="*/ 6897 h 10000"/>
              <a:gd name="connsiteX5" fmla="*/ 11174 w 12133"/>
              <a:gd name="connsiteY5" fmla="*/ 10000 h 10000"/>
              <a:gd name="connsiteX6" fmla="*/ 1174 w 12133"/>
              <a:gd name="connsiteY6" fmla="*/ 10000 h 10000"/>
              <a:gd name="connsiteX7" fmla="*/ 1344 w 12133"/>
              <a:gd name="connsiteY7" fmla="*/ 6716 h 10000"/>
              <a:gd name="connsiteX8" fmla="*/ 3359 w 12133"/>
              <a:gd name="connsiteY8" fmla="*/ 3860 h 10000"/>
              <a:gd name="connsiteX9" fmla="*/ 174 w 12133"/>
              <a:gd name="connsiteY9" fmla="*/ 2308 h 10000"/>
              <a:gd name="connsiteX10" fmla="*/ 1174 w 12133"/>
              <a:gd name="connsiteY10" fmla="*/ 0 h 10000"/>
              <a:gd name="connsiteX0" fmla="*/ 1174 w 17268"/>
              <a:gd name="connsiteY0" fmla="*/ 0 h 10000"/>
              <a:gd name="connsiteX1" fmla="*/ 11174 w 17268"/>
              <a:gd name="connsiteY1" fmla="*/ 0 h 10000"/>
              <a:gd name="connsiteX2" fmla="*/ 8559 w 17268"/>
              <a:gd name="connsiteY2" fmla="*/ 1856 h 10000"/>
              <a:gd name="connsiteX3" fmla="*/ 17268 w 17268"/>
              <a:gd name="connsiteY3" fmla="*/ 5967 h 10000"/>
              <a:gd name="connsiteX4" fmla="*/ 10443 w 17268"/>
              <a:gd name="connsiteY4" fmla="*/ 6897 h 10000"/>
              <a:gd name="connsiteX5" fmla="*/ 11174 w 17268"/>
              <a:gd name="connsiteY5" fmla="*/ 10000 h 10000"/>
              <a:gd name="connsiteX6" fmla="*/ 1174 w 17268"/>
              <a:gd name="connsiteY6" fmla="*/ 10000 h 10000"/>
              <a:gd name="connsiteX7" fmla="*/ 1344 w 17268"/>
              <a:gd name="connsiteY7" fmla="*/ 6716 h 10000"/>
              <a:gd name="connsiteX8" fmla="*/ 3359 w 17268"/>
              <a:gd name="connsiteY8" fmla="*/ 3860 h 10000"/>
              <a:gd name="connsiteX9" fmla="*/ 174 w 17268"/>
              <a:gd name="connsiteY9" fmla="*/ 2308 h 10000"/>
              <a:gd name="connsiteX10" fmla="*/ 1174 w 17268"/>
              <a:gd name="connsiteY10" fmla="*/ 0 h 10000"/>
              <a:gd name="connsiteX0" fmla="*/ 1174 w 17268"/>
              <a:gd name="connsiteY0" fmla="*/ 0 h 10000"/>
              <a:gd name="connsiteX1" fmla="*/ 11174 w 17268"/>
              <a:gd name="connsiteY1" fmla="*/ 0 h 10000"/>
              <a:gd name="connsiteX2" fmla="*/ 8559 w 17268"/>
              <a:gd name="connsiteY2" fmla="*/ 1856 h 10000"/>
              <a:gd name="connsiteX3" fmla="*/ 17268 w 17268"/>
              <a:gd name="connsiteY3" fmla="*/ 5967 h 10000"/>
              <a:gd name="connsiteX4" fmla="*/ 10443 w 17268"/>
              <a:gd name="connsiteY4" fmla="*/ 6897 h 10000"/>
              <a:gd name="connsiteX5" fmla="*/ 11174 w 17268"/>
              <a:gd name="connsiteY5" fmla="*/ 10000 h 10000"/>
              <a:gd name="connsiteX6" fmla="*/ 1174 w 17268"/>
              <a:gd name="connsiteY6" fmla="*/ 10000 h 10000"/>
              <a:gd name="connsiteX7" fmla="*/ 1344 w 17268"/>
              <a:gd name="connsiteY7" fmla="*/ 6716 h 10000"/>
              <a:gd name="connsiteX8" fmla="*/ 3359 w 17268"/>
              <a:gd name="connsiteY8" fmla="*/ 3860 h 10000"/>
              <a:gd name="connsiteX9" fmla="*/ 174 w 17268"/>
              <a:gd name="connsiteY9" fmla="*/ 2308 h 10000"/>
              <a:gd name="connsiteX10" fmla="*/ 1174 w 17268"/>
              <a:gd name="connsiteY10" fmla="*/ 0 h 10000"/>
              <a:gd name="connsiteX0" fmla="*/ 1174 w 17535"/>
              <a:gd name="connsiteY0" fmla="*/ 0 h 10000"/>
              <a:gd name="connsiteX1" fmla="*/ 11174 w 17535"/>
              <a:gd name="connsiteY1" fmla="*/ 0 h 10000"/>
              <a:gd name="connsiteX2" fmla="*/ 8559 w 17535"/>
              <a:gd name="connsiteY2" fmla="*/ 1856 h 10000"/>
              <a:gd name="connsiteX3" fmla="*/ 17268 w 17535"/>
              <a:gd name="connsiteY3" fmla="*/ 5967 h 10000"/>
              <a:gd name="connsiteX4" fmla="*/ 10443 w 17535"/>
              <a:gd name="connsiteY4" fmla="*/ 6897 h 10000"/>
              <a:gd name="connsiteX5" fmla="*/ 11174 w 17535"/>
              <a:gd name="connsiteY5" fmla="*/ 10000 h 10000"/>
              <a:gd name="connsiteX6" fmla="*/ 1174 w 17535"/>
              <a:gd name="connsiteY6" fmla="*/ 10000 h 10000"/>
              <a:gd name="connsiteX7" fmla="*/ 1344 w 17535"/>
              <a:gd name="connsiteY7" fmla="*/ 6716 h 10000"/>
              <a:gd name="connsiteX8" fmla="*/ 3359 w 17535"/>
              <a:gd name="connsiteY8" fmla="*/ 3860 h 10000"/>
              <a:gd name="connsiteX9" fmla="*/ 174 w 17535"/>
              <a:gd name="connsiteY9" fmla="*/ 2308 h 10000"/>
              <a:gd name="connsiteX10" fmla="*/ 1174 w 17535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1344 w 17219"/>
              <a:gd name="connsiteY7" fmla="*/ 6716 h 10000"/>
              <a:gd name="connsiteX8" fmla="*/ 3359 w 17219"/>
              <a:gd name="connsiteY8" fmla="*/ 3860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1344 w 17219"/>
              <a:gd name="connsiteY7" fmla="*/ 6716 h 10000"/>
              <a:gd name="connsiteX8" fmla="*/ 4464 w 17219"/>
              <a:gd name="connsiteY8" fmla="*/ 5450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1344 w 17219"/>
              <a:gd name="connsiteY7" fmla="*/ 6716 h 10000"/>
              <a:gd name="connsiteX8" fmla="*/ 4464 w 17219"/>
              <a:gd name="connsiteY8" fmla="*/ 5450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1344 w 17219"/>
              <a:gd name="connsiteY7" fmla="*/ 6716 h 10000"/>
              <a:gd name="connsiteX8" fmla="*/ 4464 w 17219"/>
              <a:gd name="connsiteY8" fmla="*/ 5450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1344 w 17219"/>
              <a:gd name="connsiteY7" fmla="*/ 6716 h 10000"/>
              <a:gd name="connsiteX8" fmla="*/ 6999 w 17219"/>
              <a:gd name="connsiteY8" fmla="*/ 5321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1344 w 17219"/>
              <a:gd name="connsiteY7" fmla="*/ 6716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1344 w 17219"/>
              <a:gd name="connsiteY7" fmla="*/ 6716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1344 w 17219"/>
              <a:gd name="connsiteY7" fmla="*/ 6716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7323 w 17219"/>
              <a:gd name="connsiteY7" fmla="*/ 7453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7323 w 17219"/>
              <a:gd name="connsiteY7" fmla="*/ 7453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7323 w 17219"/>
              <a:gd name="connsiteY7" fmla="*/ 7453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9663 w 17219"/>
              <a:gd name="connsiteY7" fmla="*/ 8060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1174 w 17219"/>
              <a:gd name="connsiteY6" fmla="*/ 10000 h 10000"/>
              <a:gd name="connsiteX7" fmla="*/ 9533 w 17219"/>
              <a:gd name="connsiteY7" fmla="*/ 8499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7348 w 17219"/>
              <a:gd name="connsiteY6" fmla="*/ 9987 h 10000"/>
              <a:gd name="connsiteX7" fmla="*/ 9533 w 17219"/>
              <a:gd name="connsiteY7" fmla="*/ 8499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6178 w 17219"/>
              <a:gd name="connsiteY6" fmla="*/ 10000 h 10000"/>
              <a:gd name="connsiteX7" fmla="*/ 9533 w 17219"/>
              <a:gd name="connsiteY7" fmla="*/ 8499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1174 w 17219"/>
              <a:gd name="connsiteY5" fmla="*/ 10000 h 10000"/>
              <a:gd name="connsiteX6" fmla="*/ 6178 w 17219"/>
              <a:gd name="connsiteY6" fmla="*/ 10000 h 10000"/>
              <a:gd name="connsiteX7" fmla="*/ 9533 w 17219"/>
              <a:gd name="connsiteY7" fmla="*/ 8499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00"/>
              <a:gd name="connsiteX1" fmla="*/ 11174 w 17219"/>
              <a:gd name="connsiteY1" fmla="*/ 0 h 10000"/>
              <a:gd name="connsiteX2" fmla="*/ 8559 w 17219"/>
              <a:gd name="connsiteY2" fmla="*/ 1856 h 10000"/>
              <a:gd name="connsiteX3" fmla="*/ 16943 w 17219"/>
              <a:gd name="connsiteY3" fmla="*/ 5502 h 10000"/>
              <a:gd name="connsiteX4" fmla="*/ 10443 w 17219"/>
              <a:gd name="connsiteY4" fmla="*/ 6897 h 10000"/>
              <a:gd name="connsiteX5" fmla="*/ 16049 w 17219"/>
              <a:gd name="connsiteY5" fmla="*/ 10000 h 10000"/>
              <a:gd name="connsiteX6" fmla="*/ 6178 w 17219"/>
              <a:gd name="connsiteY6" fmla="*/ 10000 h 10000"/>
              <a:gd name="connsiteX7" fmla="*/ 9533 w 17219"/>
              <a:gd name="connsiteY7" fmla="*/ 8499 h 10000"/>
              <a:gd name="connsiteX8" fmla="*/ 6479 w 17219"/>
              <a:gd name="connsiteY8" fmla="*/ 5424 h 10000"/>
              <a:gd name="connsiteX9" fmla="*/ 174 w 17219"/>
              <a:gd name="connsiteY9" fmla="*/ 2308 h 10000"/>
              <a:gd name="connsiteX10" fmla="*/ 1174 w 17219"/>
              <a:gd name="connsiteY10" fmla="*/ 0 h 10000"/>
              <a:gd name="connsiteX0" fmla="*/ 1174 w 17219"/>
              <a:gd name="connsiteY0" fmla="*/ 0 h 10039"/>
              <a:gd name="connsiteX1" fmla="*/ 11174 w 17219"/>
              <a:gd name="connsiteY1" fmla="*/ 0 h 10039"/>
              <a:gd name="connsiteX2" fmla="*/ 8559 w 17219"/>
              <a:gd name="connsiteY2" fmla="*/ 1856 h 10039"/>
              <a:gd name="connsiteX3" fmla="*/ 16943 w 17219"/>
              <a:gd name="connsiteY3" fmla="*/ 5502 h 10039"/>
              <a:gd name="connsiteX4" fmla="*/ 10443 w 17219"/>
              <a:gd name="connsiteY4" fmla="*/ 6897 h 10039"/>
              <a:gd name="connsiteX5" fmla="*/ 16244 w 17219"/>
              <a:gd name="connsiteY5" fmla="*/ 10039 h 10039"/>
              <a:gd name="connsiteX6" fmla="*/ 6178 w 17219"/>
              <a:gd name="connsiteY6" fmla="*/ 10000 h 10039"/>
              <a:gd name="connsiteX7" fmla="*/ 9533 w 17219"/>
              <a:gd name="connsiteY7" fmla="*/ 8499 h 10039"/>
              <a:gd name="connsiteX8" fmla="*/ 6479 w 17219"/>
              <a:gd name="connsiteY8" fmla="*/ 5424 h 10039"/>
              <a:gd name="connsiteX9" fmla="*/ 174 w 17219"/>
              <a:gd name="connsiteY9" fmla="*/ 2308 h 10039"/>
              <a:gd name="connsiteX10" fmla="*/ 1174 w 17219"/>
              <a:gd name="connsiteY10" fmla="*/ 0 h 10039"/>
              <a:gd name="connsiteX0" fmla="*/ 1174 w 19012"/>
              <a:gd name="connsiteY0" fmla="*/ 0 h 10039"/>
              <a:gd name="connsiteX1" fmla="*/ 11174 w 19012"/>
              <a:gd name="connsiteY1" fmla="*/ 0 h 10039"/>
              <a:gd name="connsiteX2" fmla="*/ 8559 w 19012"/>
              <a:gd name="connsiteY2" fmla="*/ 1856 h 10039"/>
              <a:gd name="connsiteX3" fmla="*/ 16943 w 19012"/>
              <a:gd name="connsiteY3" fmla="*/ 5502 h 10039"/>
              <a:gd name="connsiteX4" fmla="*/ 18957 w 19012"/>
              <a:gd name="connsiteY4" fmla="*/ 8164 h 10039"/>
              <a:gd name="connsiteX5" fmla="*/ 16244 w 19012"/>
              <a:gd name="connsiteY5" fmla="*/ 10039 h 10039"/>
              <a:gd name="connsiteX6" fmla="*/ 6178 w 19012"/>
              <a:gd name="connsiteY6" fmla="*/ 10000 h 10039"/>
              <a:gd name="connsiteX7" fmla="*/ 9533 w 19012"/>
              <a:gd name="connsiteY7" fmla="*/ 8499 h 10039"/>
              <a:gd name="connsiteX8" fmla="*/ 6479 w 19012"/>
              <a:gd name="connsiteY8" fmla="*/ 5424 h 10039"/>
              <a:gd name="connsiteX9" fmla="*/ 174 w 19012"/>
              <a:gd name="connsiteY9" fmla="*/ 2308 h 10039"/>
              <a:gd name="connsiteX10" fmla="*/ 1174 w 19012"/>
              <a:gd name="connsiteY10" fmla="*/ 0 h 10039"/>
              <a:gd name="connsiteX0" fmla="*/ 1174 w 19012"/>
              <a:gd name="connsiteY0" fmla="*/ 0 h 10039"/>
              <a:gd name="connsiteX1" fmla="*/ 11174 w 19012"/>
              <a:gd name="connsiteY1" fmla="*/ 0 h 10039"/>
              <a:gd name="connsiteX2" fmla="*/ 8559 w 19012"/>
              <a:gd name="connsiteY2" fmla="*/ 1856 h 10039"/>
              <a:gd name="connsiteX3" fmla="*/ 16943 w 19012"/>
              <a:gd name="connsiteY3" fmla="*/ 5502 h 10039"/>
              <a:gd name="connsiteX4" fmla="*/ 18957 w 19012"/>
              <a:gd name="connsiteY4" fmla="*/ 8164 h 10039"/>
              <a:gd name="connsiteX5" fmla="*/ 16244 w 19012"/>
              <a:gd name="connsiteY5" fmla="*/ 10039 h 10039"/>
              <a:gd name="connsiteX6" fmla="*/ 6178 w 19012"/>
              <a:gd name="connsiteY6" fmla="*/ 10000 h 10039"/>
              <a:gd name="connsiteX7" fmla="*/ 9533 w 19012"/>
              <a:gd name="connsiteY7" fmla="*/ 8499 h 10039"/>
              <a:gd name="connsiteX8" fmla="*/ 6479 w 19012"/>
              <a:gd name="connsiteY8" fmla="*/ 5424 h 10039"/>
              <a:gd name="connsiteX9" fmla="*/ 174 w 19012"/>
              <a:gd name="connsiteY9" fmla="*/ 2308 h 10039"/>
              <a:gd name="connsiteX10" fmla="*/ 1174 w 19012"/>
              <a:gd name="connsiteY10" fmla="*/ 0 h 10039"/>
              <a:gd name="connsiteX0" fmla="*/ 1174 w 19012"/>
              <a:gd name="connsiteY0" fmla="*/ 0 h 10052"/>
              <a:gd name="connsiteX1" fmla="*/ 11174 w 19012"/>
              <a:gd name="connsiteY1" fmla="*/ 0 h 10052"/>
              <a:gd name="connsiteX2" fmla="*/ 8559 w 19012"/>
              <a:gd name="connsiteY2" fmla="*/ 1856 h 10052"/>
              <a:gd name="connsiteX3" fmla="*/ 16943 w 19012"/>
              <a:gd name="connsiteY3" fmla="*/ 5502 h 10052"/>
              <a:gd name="connsiteX4" fmla="*/ 18957 w 19012"/>
              <a:gd name="connsiteY4" fmla="*/ 8164 h 10052"/>
              <a:gd name="connsiteX5" fmla="*/ 16244 w 19012"/>
              <a:gd name="connsiteY5" fmla="*/ 10039 h 10052"/>
              <a:gd name="connsiteX6" fmla="*/ 6048 w 19012"/>
              <a:gd name="connsiteY6" fmla="*/ 10052 h 10052"/>
              <a:gd name="connsiteX7" fmla="*/ 9533 w 19012"/>
              <a:gd name="connsiteY7" fmla="*/ 8499 h 10052"/>
              <a:gd name="connsiteX8" fmla="*/ 6479 w 19012"/>
              <a:gd name="connsiteY8" fmla="*/ 5424 h 10052"/>
              <a:gd name="connsiteX9" fmla="*/ 174 w 19012"/>
              <a:gd name="connsiteY9" fmla="*/ 2308 h 10052"/>
              <a:gd name="connsiteX10" fmla="*/ 1174 w 19012"/>
              <a:gd name="connsiteY10" fmla="*/ 0 h 10052"/>
              <a:gd name="connsiteX0" fmla="*/ 1174 w 19012"/>
              <a:gd name="connsiteY0" fmla="*/ 0 h 10052"/>
              <a:gd name="connsiteX1" fmla="*/ 11174 w 19012"/>
              <a:gd name="connsiteY1" fmla="*/ 0 h 10052"/>
              <a:gd name="connsiteX2" fmla="*/ 8559 w 19012"/>
              <a:gd name="connsiteY2" fmla="*/ 1856 h 10052"/>
              <a:gd name="connsiteX3" fmla="*/ 16943 w 19012"/>
              <a:gd name="connsiteY3" fmla="*/ 5502 h 10052"/>
              <a:gd name="connsiteX4" fmla="*/ 18957 w 19012"/>
              <a:gd name="connsiteY4" fmla="*/ 8164 h 10052"/>
              <a:gd name="connsiteX5" fmla="*/ 16244 w 19012"/>
              <a:gd name="connsiteY5" fmla="*/ 10039 h 10052"/>
              <a:gd name="connsiteX6" fmla="*/ 6048 w 19012"/>
              <a:gd name="connsiteY6" fmla="*/ 10052 h 10052"/>
              <a:gd name="connsiteX7" fmla="*/ 9923 w 19012"/>
              <a:gd name="connsiteY7" fmla="*/ 8163 h 10052"/>
              <a:gd name="connsiteX8" fmla="*/ 6479 w 19012"/>
              <a:gd name="connsiteY8" fmla="*/ 5424 h 10052"/>
              <a:gd name="connsiteX9" fmla="*/ 174 w 19012"/>
              <a:gd name="connsiteY9" fmla="*/ 2308 h 10052"/>
              <a:gd name="connsiteX10" fmla="*/ 1174 w 19012"/>
              <a:gd name="connsiteY10" fmla="*/ 0 h 10052"/>
              <a:gd name="connsiteX0" fmla="*/ 1174 w 19012"/>
              <a:gd name="connsiteY0" fmla="*/ 0 h 10052"/>
              <a:gd name="connsiteX1" fmla="*/ 11174 w 19012"/>
              <a:gd name="connsiteY1" fmla="*/ 0 h 10052"/>
              <a:gd name="connsiteX2" fmla="*/ 8559 w 19012"/>
              <a:gd name="connsiteY2" fmla="*/ 1856 h 10052"/>
              <a:gd name="connsiteX3" fmla="*/ 16943 w 19012"/>
              <a:gd name="connsiteY3" fmla="*/ 5502 h 10052"/>
              <a:gd name="connsiteX4" fmla="*/ 18957 w 19012"/>
              <a:gd name="connsiteY4" fmla="*/ 8164 h 10052"/>
              <a:gd name="connsiteX5" fmla="*/ 16244 w 19012"/>
              <a:gd name="connsiteY5" fmla="*/ 10039 h 10052"/>
              <a:gd name="connsiteX6" fmla="*/ 6048 w 19012"/>
              <a:gd name="connsiteY6" fmla="*/ 10052 h 10052"/>
              <a:gd name="connsiteX7" fmla="*/ 6479 w 19012"/>
              <a:gd name="connsiteY7" fmla="*/ 5424 h 10052"/>
              <a:gd name="connsiteX8" fmla="*/ 174 w 19012"/>
              <a:gd name="connsiteY8" fmla="*/ 2308 h 10052"/>
              <a:gd name="connsiteX9" fmla="*/ 1174 w 19012"/>
              <a:gd name="connsiteY9" fmla="*/ 0 h 10052"/>
              <a:gd name="connsiteX0" fmla="*/ 1174 w 19012"/>
              <a:gd name="connsiteY0" fmla="*/ 0 h 10052"/>
              <a:gd name="connsiteX1" fmla="*/ 11174 w 19012"/>
              <a:gd name="connsiteY1" fmla="*/ 0 h 10052"/>
              <a:gd name="connsiteX2" fmla="*/ 8559 w 19012"/>
              <a:gd name="connsiteY2" fmla="*/ 1856 h 10052"/>
              <a:gd name="connsiteX3" fmla="*/ 16943 w 19012"/>
              <a:gd name="connsiteY3" fmla="*/ 5502 h 10052"/>
              <a:gd name="connsiteX4" fmla="*/ 18957 w 19012"/>
              <a:gd name="connsiteY4" fmla="*/ 8164 h 10052"/>
              <a:gd name="connsiteX5" fmla="*/ 16244 w 19012"/>
              <a:gd name="connsiteY5" fmla="*/ 10039 h 10052"/>
              <a:gd name="connsiteX6" fmla="*/ 6048 w 19012"/>
              <a:gd name="connsiteY6" fmla="*/ 10052 h 10052"/>
              <a:gd name="connsiteX7" fmla="*/ 6479 w 19012"/>
              <a:gd name="connsiteY7" fmla="*/ 5424 h 10052"/>
              <a:gd name="connsiteX8" fmla="*/ 174 w 19012"/>
              <a:gd name="connsiteY8" fmla="*/ 2308 h 10052"/>
              <a:gd name="connsiteX9" fmla="*/ 1174 w 19012"/>
              <a:gd name="connsiteY9" fmla="*/ 0 h 10052"/>
              <a:gd name="connsiteX0" fmla="*/ 1174 w 19012"/>
              <a:gd name="connsiteY0" fmla="*/ 0 h 10052"/>
              <a:gd name="connsiteX1" fmla="*/ 11174 w 19012"/>
              <a:gd name="connsiteY1" fmla="*/ 0 h 10052"/>
              <a:gd name="connsiteX2" fmla="*/ 8559 w 19012"/>
              <a:gd name="connsiteY2" fmla="*/ 1856 h 10052"/>
              <a:gd name="connsiteX3" fmla="*/ 16943 w 19012"/>
              <a:gd name="connsiteY3" fmla="*/ 5502 h 10052"/>
              <a:gd name="connsiteX4" fmla="*/ 18957 w 19012"/>
              <a:gd name="connsiteY4" fmla="*/ 8164 h 10052"/>
              <a:gd name="connsiteX5" fmla="*/ 16244 w 19012"/>
              <a:gd name="connsiteY5" fmla="*/ 10039 h 10052"/>
              <a:gd name="connsiteX6" fmla="*/ 6048 w 19012"/>
              <a:gd name="connsiteY6" fmla="*/ 10052 h 10052"/>
              <a:gd name="connsiteX7" fmla="*/ 6479 w 19012"/>
              <a:gd name="connsiteY7" fmla="*/ 5424 h 10052"/>
              <a:gd name="connsiteX8" fmla="*/ 174 w 19012"/>
              <a:gd name="connsiteY8" fmla="*/ 2308 h 10052"/>
              <a:gd name="connsiteX9" fmla="*/ 1174 w 19012"/>
              <a:gd name="connsiteY9" fmla="*/ 0 h 10052"/>
              <a:gd name="connsiteX0" fmla="*/ 1174 w 19012"/>
              <a:gd name="connsiteY0" fmla="*/ 0 h 10052"/>
              <a:gd name="connsiteX1" fmla="*/ 11174 w 19012"/>
              <a:gd name="connsiteY1" fmla="*/ 0 h 10052"/>
              <a:gd name="connsiteX2" fmla="*/ 8559 w 19012"/>
              <a:gd name="connsiteY2" fmla="*/ 1856 h 10052"/>
              <a:gd name="connsiteX3" fmla="*/ 16943 w 19012"/>
              <a:gd name="connsiteY3" fmla="*/ 5502 h 10052"/>
              <a:gd name="connsiteX4" fmla="*/ 18957 w 19012"/>
              <a:gd name="connsiteY4" fmla="*/ 8164 h 10052"/>
              <a:gd name="connsiteX5" fmla="*/ 16244 w 19012"/>
              <a:gd name="connsiteY5" fmla="*/ 10039 h 10052"/>
              <a:gd name="connsiteX6" fmla="*/ 6048 w 19012"/>
              <a:gd name="connsiteY6" fmla="*/ 10052 h 10052"/>
              <a:gd name="connsiteX7" fmla="*/ 6479 w 19012"/>
              <a:gd name="connsiteY7" fmla="*/ 5424 h 10052"/>
              <a:gd name="connsiteX8" fmla="*/ 174 w 19012"/>
              <a:gd name="connsiteY8" fmla="*/ 2308 h 10052"/>
              <a:gd name="connsiteX9" fmla="*/ 1174 w 19012"/>
              <a:gd name="connsiteY9" fmla="*/ 0 h 10052"/>
              <a:gd name="connsiteX0" fmla="*/ 79 w 17917"/>
              <a:gd name="connsiteY0" fmla="*/ 0 h 10052"/>
              <a:gd name="connsiteX1" fmla="*/ 10079 w 17917"/>
              <a:gd name="connsiteY1" fmla="*/ 0 h 10052"/>
              <a:gd name="connsiteX2" fmla="*/ 7464 w 17917"/>
              <a:gd name="connsiteY2" fmla="*/ 1856 h 10052"/>
              <a:gd name="connsiteX3" fmla="*/ 15848 w 17917"/>
              <a:gd name="connsiteY3" fmla="*/ 5502 h 10052"/>
              <a:gd name="connsiteX4" fmla="*/ 17862 w 17917"/>
              <a:gd name="connsiteY4" fmla="*/ 8164 h 10052"/>
              <a:gd name="connsiteX5" fmla="*/ 15149 w 17917"/>
              <a:gd name="connsiteY5" fmla="*/ 10039 h 10052"/>
              <a:gd name="connsiteX6" fmla="*/ 4953 w 17917"/>
              <a:gd name="connsiteY6" fmla="*/ 10052 h 10052"/>
              <a:gd name="connsiteX7" fmla="*/ 5384 w 17917"/>
              <a:gd name="connsiteY7" fmla="*/ 5424 h 10052"/>
              <a:gd name="connsiteX8" fmla="*/ 79 w 17917"/>
              <a:gd name="connsiteY8" fmla="*/ 0 h 10052"/>
              <a:gd name="connsiteX0" fmla="*/ 1266 w 19104"/>
              <a:gd name="connsiteY0" fmla="*/ 0 h 10052"/>
              <a:gd name="connsiteX1" fmla="*/ 11266 w 19104"/>
              <a:gd name="connsiteY1" fmla="*/ 0 h 10052"/>
              <a:gd name="connsiteX2" fmla="*/ 8651 w 19104"/>
              <a:gd name="connsiteY2" fmla="*/ 1856 h 10052"/>
              <a:gd name="connsiteX3" fmla="*/ 17035 w 19104"/>
              <a:gd name="connsiteY3" fmla="*/ 5502 h 10052"/>
              <a:gd name="connsiteX4" fmla="*/ 19049 w 19104"/>
              <a:gd name="connsiteY4" fmla="*/ 8164 h 10052"/>
              <a:gd name="connsiteX5" fmla="*/ 16336 w 19104"/>
              <a:gd name="connsiteY5" fmla="*/ 10039 h 10052"/>
              <a:gd name="connsiteX6" fmla="*/ 6140 w 19104"/>
              <a:gd name="connsiteY6" fmla="*/ 10052 h 10052"/>
              <a:gd name="connsiteX7" fmla="*/ 6571 w 19104"/>
              <a:gd name="connsiteY7" fmla="*/ 5424 h 10052"/>
              <a:gd name="connsiteX8" fmla="*/ 1266 w 19104"/>
              <a:gd name="connsiteY8" fmla="*/ 0 h 10052"/>
              <a:gd name="connsiteX0" fmla="*/ 1266 w 19104"/>
              <a:gd name="connsiteY0" fmla="*/ 0 h 10052"/>
              <a:gd name="connsiteX1" fmla="*/ 11266 w 19104"/>
              <a:gd name="connsiteY1" fmla="*/ 0 h 10052"/>
              <a:gd name="connsiteX2" fmla="*/ 17035 w 19104"/>
              <a:gd name="connsiteY2" fmla="*/ 5502 h 10052"/>
              <a:gd name="connsiteX3" fmla="*/ 19049 w 19104"/>
              <a:gd name="connsiteY3" fmla="*/ 8164 h 10052"/>
              <a:gd name="connsiteX4" fmla="*/ 16336 w 19104"/>
              <a:gd name="connsiteY4" fmla="*/ 10039 h 10052"/>
              <a:gd name="connsiteX5" fmla="*/ 6140 w 19104"/>
              <a:gd name="connsiteY5" fmla="*/ 10052 h 10052"/>
              <a:gd name="connsiteX6" fmla="*/ 6571 w 19104"/>
              <a:gd name="connsiteY6" fmla="*/ 5424 h 10052"/>
              <a:gd name="connsiteX7" fmla="*/ 1266 w 19104"/>
              <a:gd name="connsiteY7" fmla="*/ 0 h 10052"/>
              <a:gd name="connsiteX0" fmla="*/ 1266 w 19104"/>
              <a:gd name="connsiteY0" fmla="*/ 0 h 10052"/>
              <a:gd name="connsiteX1" fmla="*/ 11266 w 19104"/>
              <a:gd name="connsiteY1" fmla="*/ 0 h 10052"/>
              <a:gd name="connsiteX2" fmla="*/ 17035 w 19104"/>
              <a:gd name="connsiteY2" fmla="*/ 5502 h 10052"/>
              <a:gd name="connsiteX3" fmla="*/ 19049 w 19104"/>
              <a:gd name="connsiteY3" fmla="*/ 8164 h 10052"/>
              <a:gd name="connsiteX4" fmla="*/ 16336 w 19104"/>
              <a:gd name="connsiteY4" fmla="*/ 10039 h 10052"/>
              <a:gd name="connsiteX5" fmla="*/ 6140 w 19104"/>
              <a:gd name="connsiteY5" fmla="*/ 10052 h 10052"/>
              <a:gd name="connsiteX6" fmla="*/ 6571 w 19104"/>
              <a:gd name="connsiteY6" fmla="*/ 5424 h 10052"/>
              <a:gd name="connsiteX7" fmla="*/ 1266 w 19104"/>
              <a:gd name="connsiteY7" fmla="*/ 0 h 10052"/>
              <a:gd name="connsiteX0" fmla="*/ 1266 w 19104"/>
              <a:gd name="connsiteY0" fmla="*/ 0 h 10052"/>
              <a:gd name="connsiteX1" fmla="*/ 11266 w 19104"/>
              <a:gd name="connsiteY1" fmla="*/ 0 h 10052"/>
              <a:gd name="connsiteX2" fmla="*/ 17035 w 19104"/>
              <a:gd name="connsiteY2" fmla="*/ 5502 h 10052"/>
              <a:gd name="connsiteX3" fmla="*/ 19049 w 19104"/>
              <a:gd name="connsiteY3" fmla="*/ 8164 h 10052"/>
              <a:gd name="connsiteX4" fmla="*/ 16336 w 19104"/>
              <a:gd name="connsiteY4" fmla="*/ 10039 h 10052"/>
              <a:gd name="connsiteX5" fmla="*/ 6140 w 19104"/>
              <a:gd name="connsiteY5" fmla="*/ 10052 h 10052"/>
              <a:gd name="connsiteX6" fmla="*/ 6571 w 19104"/>
              <a:gd name="connsiteY6" fmla="*/ 5424 h 10052"/>
              <a:gd name="connsiteX7" fmla="*/ 1266 w 19104"/>
              <a:gd name="connsiteY7" fmla="*/ 0 h 10052"/>
              <a:gd name="connsiteX0" fmla="*/ 1266 w 19063"/>
              <a:gd name="connsiteY0" fmla="*/ 0 h 10052"/>
              <a:gd name="connsiteX1" fmla="*/ 11266 w 19063"/>
              <a:gd name="connsiteY1" fmla="*/ 0 h 10052"/>
              <a:gd name="connsiteX2" fmla="*/ 15085 w 19063"/>
              <a:gd name="connsiteY2" fmla="*/ 4817 h 10052"/>
              <a:gd name="connsiteX3" fmla="*/ 19049 w 19063"/>
              <a:gd name="connsiteY3" fmla="*/ 8164 h 10052"/>
              <a:gd name="connsiteX4" fmla="*/ 16336 w 19063"/>
              <a:gd name="connsiteY4" fmla="*/ 10039 h 10052"/>
              <a:gd name="connsiteX5" fmla="*/ 6140 w 19063"/>
              <a:gd name="connsiteY5" fmla="*/ 10052 h 10052"/>
              <a:gd name="connsiteX6" fmla="*/ 6571 w 19063"/>
              <a:gd name="connsiteY6" fmla="*/ 5424 h 10052"/>
              <a:gd name="connsiteX7" fmla="*/ 1266 w 19063"/>
              <a:gd name="connsiteY7" fmla="*/ 0 h 10052"/>
              <a:gd name="connsiteX0" fmla="*/ 1266 w 19059"/>
              <a:gd name="connsiteY0" fmla="*/ 0 h 10052"/>
              <a:gd name="connsiteX1" fmla="*/ 11266 w 19059"/>
              <a:gd name="connsiteY1" fmla="*/ 0 h 10052"/>
              <a:gd name="connsiteX2" fmla="*/ 14175 w 19059"/>
              <a:gd name="connsiteY2" fmla="*/ 4959 h 10052"/>
              <a:gd name="connsiteX3" fmla="*/ 19049 w 19059"/>
              <a:gd name="connsiteY3" fmla="*/ 8164 h 10052"/>
              <a:gd name="connsiteX4" fmla="*/ 16336 w 19059"/>
              <a:gd name="connsiteY4" fmla="*/ 10039 h 10052"/>
              <a:gd name="connsiteX5" fmla="*/ 6140 w 19059"/>
              <a:gd name="connsiteY5" fmla="*/ 10052 h 10052"/>
              <a:gd name="connsiteX6" fmla="*/ 6571 w 19059"/>
              <a:gd name="connsiteY6" fmla="*/ 5424 h 10052"/>
              <a:gd name="connsiteX7" fmla="*/ 1266 w 19059"/>
              <a:gd name="connsiteY7" fmla="*/ 0 h 10052"/>
              <a:gd name="connsiteX0" fmla="*/ 1266 w 19063"/>
              <a:gd name="connsiteY0" fmla="*/ 0 h 10052"/>
              <a:gd name="connsiteX1" fmla="*/ 11266 w 19063"/>
              <a:gd name="connsiteY1" fmla="*/ 0 h 10052"/>
              <a:gd name="connsiteX2" fmla="*/ 15215 w 19063"/>
              <a:gd name="connsiteY2" fmla="*/ 4894 h 10052"/>
              <a:gd name="connsiteX3" fmla="*/ 19049 w 19063"/>
              <a:gd name="connsiteY3" fmla="*/ 8164 h 10052"/>
              <a:gd name="connsiteX4" fmla="*/ 16336 w 19063"/>
              <a:gd name="connsiteY4" fmla="*/ 10039 h 10052"/>
              <a:gd name="connsiteX5" fmla="*/ 6140 w 19063"/>
              <a:gd name="connsiteY5" fmla="*/ 10052 h 10052"/>
              <a:gd name="connsiteX6" fmla="*/ 6571 w 19063"/>
              <a:gd name="connsiteY6" fmla="*/ 5424 h 10052"/>
              <a:gd name="connsiteX7" fmla="*/ 1266 w 19063"/>
              <a:gd name="connsiteY7" fmla="*/ 0 h 10052"/>
              <a:gd name="connsiteX0" fmla="*/ 1266 w 19063"/>
              <a:gd name="connsiteY0" fmla="*/ 0 h 10052"/>
              <a:gd name="connsiteX1" fmla="*/ 11266 w 19063"/>
              <a:gd name="connsiteY1" fmla="*/ 0 h 10052"/>
              <a:gd name="connsiteX2" fmla="*/ 15215 w 19063"/>
              <a:gd name="connsiteY2" fmla="*/ 4894 h 10052"/>
              <a:gd name="connsiteX3" fmla="*/ 19049 w 19063"/>
              <a:gd name="connsiteY3" fmla="*/ 8164 h 10052"/>
              <a:gd name="connsiteX4" fmla="*/ 16336 w 19063"/>
              <a:gd name="connsiteY4" fmla="*/ 10039 h 10052"/>
              <a:gd name="connsiteX5" fmla="*/ 6140 w 19063"/>
              <a:gd name="connsiteY5" fmla="*/ 10052 h 10052"/>
              <a:gd name="connsiteX6" fmla="*/ 6571 w 19063"/>
              <a:gd name="connsiteY6" fmla="*/ 5424 h 10052"/>
              <a:gd name="connsiteX7" fmla="*/ 1266 w 19063"/>
              <a:gd name="connsiteY7" fmla="*/ 0 h 10052"/>
              <a:gd name="connsiteX0" fmla="*/ 1266 w 19063"/>
              <a:gd name="connsiteY0" fmla="*/ 0 h 10052"/>
              <a:gd name="connsiteX1" fmla="*/ 11266 w 19063"/>
              <a:gd name="connsiteY1" fmla="*/ 0 h 10052"/>
              <a:gd name="connsiteX2" fmla="*/ 15215 w 19063"/>
              <a:gd name="connsiteY2" fmla="*/ 4894 h 10052"/>
              <a:gd name="connsiteX3" fmla="*/ 19049 w 19063"/>
              <a:gd name="connsiteY3" fmla="*/ 8164 h 10052"/>
              <a:gd name="connsiteX4" fmla="*/ 16336 w 19063"/>
              <a:gd name="connsiteY4" fmla="*/ 10039 h 10052"/>
              <a:gd name="connsiteX5" fmla="*/ 6140 w 19063"/>
              <a:gd name="connsiteY5" fmla="*/ 10052 h 10052"/>
              <a:gd name="connsiteX6" fmla="*/ 6571 w 19063"/>
              <a:gd name="connsiteY6" fmla="*/ 5424 h 10052"/>
              <a:gd name="connsiteX7" fmla="*/ 1266 w 19063"/>
              <a:gd name="connsiteY7" fmla="*/ 0 h 10052"/>
              <a:gd name="connsiteX0" fmla="*/ 1266 w 19063"/>
              <a:gd name="connsiteY0" fmla="*/ 0 h 10052"/>
              <a:gd name="connsiteX1" fmla="*/ 11266 w 19063"/>
              <a:gd name="connsiteY1" fmla="*/ 0 h 10052"/>
              <a:gd name="connsiteX2" fmla="*/ 15215 w 19063"/>
              <a:gd name="connsiteY2" fmla="*/ 4894 h 10052"/>
              <a:gd name="connsiteX3" fmla="*/ 19049 w 19063"/>
              <a:gd name="connsiteY3" fmla="*/ 8164 h 10052"/>
              <a:gd name="connsiteX4" fmla="*/ 16336 w 19063"/>
              <a:gd name="connsiteY4" fmla="*/ 10039 h 10052"/>
              <a:gd name="connsiteX5" fmla="*/ 6140 w 19063"/>
              <a:gd name="connsiteY5" fmla="*/ 10052 h 10052"/>
              <a:gd name="connsiteX6" fmla="*/ 6571 w 19063"/>
              <a:gd name="connsiteY6" fmla="*/ 5424 h 10052"/>
              <a:gd name="connsiteX7" fmla="*/ 1266 w 19063"/>
              <a:gd name="connsiteY7" fmla="*/ 0 h 10052"/>
              <a:gd name="connsiteX0" fmla="*/ 1266 w 19089"/>
              <a:gd name="connsiteY0" fmla="*/ 0 h 10052"/>
              <a:gd name="connsiteX1" fmla="*/ 11266 w 19089"/>
              <a:gd name="connsiteY1" fmla="*/ 0 h 10052"/>
              <a:gd name="connsiteX2" fmla="*/ 15215 w 19089"/>
              <a:gd name="connsiteY2" fmla="*/ 4894 h 10052"/>
              <a:gd name="connsiteX3" fmla="*/ 19049 w 19089"/>
              <a:gd name="connsiteY3" fmla="*/ 8164 h 10052"/>
              <a:gd name="connsiteX4" fmla="*/ 16336 w 19089"/>
              <a:gd name="connsiteY4" fmla="*/ 10039 h 10052"/>
              <a:gd name="connsiteX5" fmla="*/ 6140 w 19089"/>
              <a:gd name="connsiteY5" fmla="*/ 10052 h 10052"/>
              <a:gd name="connsiteX6" fmla="*/ 6571 w 19089"/>
              <a:gd name="connsiteY6" fmla="*/ 5424 h 10052"/>
              <a:gd name="connsiteX7" fmla="*/ 1266 w 19089"/>
              <a:gd name="connsiteY7" fmla="*/ 0 h 10052"/>
              <a:gd name="connsiteX0" fmla="*/ 1266 w 16923"/>
              <a:gd name="connsiteY0" fmla="*/ 0 h 10052"/>
              <a:gd name="connsiteX1" fmla="*/ 11266 w 16923"/>
              <a:gd name="connsiteY1" fmla="*/ 0 h 10052"/>
              <a:gd name="connsiteX2" fmla="*/ 15215 w 16923"/>
              <a:gd name="connsiteY2" fmla="*/ 4894 h 10052"/>
              <a:gd name="connsiteX3" fmla="*/ 16336 w 16923"/>
              <a:gd name="connsiteY3" fmla="*/ 10039 h 10052"/>
              <a:gd name="connsiteX4" fmla="*/ 6140 w 16923"/>
              <a:gd name="connsiteY4" fmla="*/ 10052 h 10052"/>
              <a:gd name="connsiteX5" fmla="*/ 6571 w 16923"/>
              <a:gd name="connsiteY5" fmla="*/ 5424 h 10052"/>
              <a:gd name="connsiteX6" fmla="*/ 1266 w 16923"/>
              <a:gd name="connsiteY6" fmla="*/ 0 h 10052"/>
              <a:gd name="connsiteX0" fmla="*/ 1266 w 18944"/>
              <a:gd name="connsiteY0" fmla="*/ 0 h 10052"/>
              <a:gd name="connsiteX1" fmla="*/ 11266 w 18944"/>
              <a:gd name="connsiteY1" fmla="*/ 0 h 10052"/>
              <a:gd name="connsiteX2" fmla="*/ 15215 w 18944"/>
              <a:gd name="connsiteY2" fmla="*/ 4894 h 10052"/>
              <a:gd name="connsiteX3" fmla="*/ 16336 w 18944"/>
              <a:gd name="connsiteY3" fmla="*/ 10039 h 10052"/>
              <a:gd name="connsiteX4" fmla="*/ 6140 w 18944"/>
              <a:gd name="connsiteY4" fmla="*/ 10052 h 10052"/>
              <a:gd name="connsiteX5" fmla="*/ 6571 w 18944"/>
              <a:gd name="connsiteY5" fmla="*/ 5424 h 10052"/>
              <a:gd name="connsiteX6" fmla="*/ 1266 w 18944"/>
              <a:gd name="connsiteY6" fmla="*/ 0 h 10052"/>
              <a:gd name="connsiteX0" fmla="*/ 1266 w 18944"/>
              <a:gd name="connsiteY0" fmla="*/ 0 h 10052"/>
              <a:gd name="connsiteX1" fmla="*/ 11266 w 18944"/>
              <a:gd name="connsiteY1" fmla="*/ 0 h 10052"/>
              <a:gd name="connsiteX2" fmla="*/ 15215 w 18944"/>
              <a:gd name="connsiteY2" fmla="*/ 4894 h 10052"/>
              <a:gd name="connsiteX3" fmla="*/ 16336 w 18944"/>
              <a:gd name="connsiteY3" fmla="*/ 10039 h 10052"/>
              <a:gd name="connsiteX4" fmla="*/ 6140 w 18944"/>
              <a:gd name="connsiteY4" fmla="*/ 10052 h 10052"/>
              <a:gd name="connsiteX5" fmla="*/ 6571 w 18944"/>
              <a:gd name="connsiteY5" fmla="*/ 5424 h 10052"/>
              <a:gd name="connsiteX6" fmla="*/ 1266 w 18944"/>
              <a:gd name="connsiteY6" fmla="*/ 0 h 10052"/>
              <a:gd name="connsiteX0" fmla="*/ 1266 w 18944"/>
              <a:gd name="connsiteY0" fmla="*/ 0 h 10052"/>
              <a:gd name="connsiteX1" fmla="*/ 11266 w 18944"/>
              <a:gd name="connsiteY1" fmla="*/ 0 h 10052"/>
              <a:gd name="connsiteX2" fmla="*/ 15215 w 18944"/>
              <a:gd name="connsiteY2" fmla="*/ 4894 h 10052"/>
              <a:gd name="connsiteX3" fmla="*/ 16336 w 18944"/>
              <a:gd name="connsiteY3" fmla="*/ 10039 h 10052"/>
              <a:gd name="connsiteX4" fmla="*/ 6140 w 18944"/>
              <a:gd name="connsiteY4" fmla="*/ 10052 h 10052"/>
              <a:gd name="connsiteX5" fmla="*/ 6571 w 18944"/>
              <a:gd name="connsiteY5" fmla="*/ 5424 h 10052"/>
              <a:gd name="connsiteX6" fmla="*/ 1266 w 18944"/>
              <a:gd name="connsiteY6" fmla="*/ 0 h 10052"/>
              <a:gd name="connsiteX0" fmla="*/ 1266 w 18944"/>
              <a:gd name="connsiteY0" fmla="*/ 0 h 10052"/>
              <a:gd name="connsiteX1" fmla="*/ 11266 w 18944"/>
              <a:gd name="connsiteY1" fmla="*/ 0 h 10052"/>
              <a:gd name="connsiteX2" fmla="*/ 8911 w 18944"/>
              <a:gd name="connsiteY2" fmla="*/ 1378 h 10052"/>
              <a:gd name="connsiteX3" fmla="*/ 15215 w 18944"/>
              <a:gd name="connsiteY3" fmla="*/ 4894 h 10052"/>
              <a:gd name="connsiteX4" fmla="*/ 16336 w 18944"/>
              <a:gd name="connsiteY4" fmla="*/ 10039 h 10052"/>
              <a:gd name="connsiteX5" fmla="*/ 6140 w 18944"/>
              <a:gd name="connsiteY5" fmla="*/ 10052 h 10052"/>
              <a:gd name="connsiteX6" fmla="*/ 6571 w 18944"/>
              <a:gd name="connsiteY6" fmla="*/ 5424 h 10052"/>
              <a:gd name="connsiteX7" fmla="*/ 1266 w 18944"/>
              <a:gd name="connsiteY7" fmla="*/ 0 h 10052"/>
              <a:gd name="connsiteX0" fmla="*/ 1266 w 18944"/>
              <a:gd name="connsiteY0" fmla="*/ 1 h 10053"/>
              <a:gd name="connsiteX1" fmla="*/ 11266 w 18944"/>
              <a:gd name="connsiteY1" fmla="*/ 1 h 10053"/>
              <a:gd name="connsiteX2" fmla="*/ 8911 w 18944"/>
              <a:gd name="connsiteY2" fmla="*/ 1379 h 10053"/>
              <a:gd name="connsiteX3" fmla="*/ 15215 w 18944"/>
              <a:gd name="connsiteY3" fmla="*/ 4895 h 10053"/>
              <a:gd name="connsiteX4" fmla="*/ 16336 w 18944"/>
              <a:gd name="connsiteY4" fmla="*/ 10040 h 10053"/>
              <a:gd name="connsiteX5" fmla="*/ 6140 w 18944"/>
              <a:gd name="connsiteY5" fmla="*/ 10053 h 10053"/>
              <a:gd name="connsiteX6" fmla="*/ 6571 w 18944"/>
              <a:gd name="connsiteY6" fmla="*/ 5425 h 10053"/>
              <a:gd name="connsiteX7" fmla="*/ 1266 w 18944"/>
              <a:gd name="connsiteY7" fmla="*/ 1 h 10053"/>
              <a:gd name="connsiteX0" fmla="*/ 1266 w 18944"/>
              <a:gd name="connsiteY0" fmla="*/ 1 h 10053"/>
              <a:gd name="connsiteX1" fmla="*/ 11266 w 18944"/>
              <a:gd name="connsiteY1" fmla="*/ 1 h 10053"/>
              <a:gd name="connsiteX2" fmla="*/ 8586 w 18944"/>
              <a:gd name="connsiteY2" fmla="*/ 1922 h 10053"/>
              <a:gd name="connsiteX3" fmla="*/ 15215 w 18944"/>
              <a:gd name="connsiteY3" fmla="*/ 4895 h 10053"/>
              <a:gd name="connsiteX4" fmla="*/ 16336 w 18944"/>
              <a:gd name="connsiteY4" fmla="*/ 10040 h 10053"/>
              <a:gd name="connsiteX5" fmla="*/ 6140 w 18944"/>
              <a:gd name="connsiteY5" fmla="*/ 10053 h 10053"/>
              <a:gd name="connsiteX6" fmla="*/ 6571 w 18944"/>
              <a:gd name="connsiteY6" fmla="*/ 5425 h 10053"/>
              <a:gd name="connsiteX7" fmla="*/ 1266 w 18944"/>
              <a:gd name="connsiteY7" fmla="*/ 1 h 10053"/>
              <a:gd name="connsiteX0" fmla="*/ 1266 w 18944"/>
              <a:gd name="connsiteY0" fmla="*/ 1 h 10053"/>
              <a:gd name="connsiteX1" fmla="*/ 11266 w 18944"/>
              <a:gd name="connsiteY1" fmla="*/ 1 h 10053"/>
              <a:gd name="connsiteX2" fmla="*/ 8586 w 18944"/>
              <a:gd name="connsiteY2" fmla="*/ 1922 h 10053"/>
              <a:gd name="connsiteX3" fmla="*/ 15215 w 18944"/>
              <a:gd name="connsiteY3" fmla="*/ 4895 h 10053"/>
              <a:gd name="connsiteX4" fmla="*/ 16336 w 18944"/>
              <a:gd name="connsiteY4" fmla="*/ 10040 h 10053"/>
              <a:gd name="connsiteX5" fmla="*/ 6140 w 18944"/>
              <a:gd name="connsiteY5" fmla="*/ 10053 h 10053"/>
              <a:gd name="connsiteX6" fmla="*/ 6571 w 18944"/>
              <a:gd name="connsiteY6" fmla="*/ 5425 h 10053"/>
              <a:gd name="connsiteX7" fmla="*/ 1266 w 18944"/>
              <a:gd name="connsiteY7" fmla="*/ 1 h 10053"/>
              <a:gd name="connsiteX0" fmla="*/ 1266 w 18944"/>
              <a:gd name="connsiteY0" fmla="*/ 1 h 10053"/>
              <a:gd name="connsiteX1" fmla="*/ 11266 w 18944"/>
              <a:gd name="connsiteY1" fmla="*/ 1 h 10053"/>
              <a:gd name="connsiteX2" fmla="*/ 8586 w 18944"/>
              <a:gd name="connsiteY2" fmla="*/ 1922 h 10053"/>
              <a:gd name="connsiteX3" fmla="*/ 15215 w 18944"/>
              <a:gd name="connsiteY3" fmla="*/ 4895 h 10053"/>
              <a:gd name="connsiteX4" fmla="*/ 16336 w 18944"/>
              <a:gd name="connsiteY4" fmla="*/ 10040 h 10053"/>
              <a:gd name="connsiteX5" fmla="*/ 6140 w 18944"/>
              <a:gd name="connsiteY5" fmla="*/ 10053 h 10053"/>
              <a:gd name="connsiteX6" fmla="*/ 6571 w 18944"/>
              <a:gd name="connsiteY6" fmla="*/ 5425 h 10053"/>
              <a:gd name="connsiteX7" fmla="*/ 1266 w 18944"/>
              <a:gd name="connsiteY7" fmla="*/ 1 h 10053"/>
              <a:gd name="connsiteX0" fmla="*/ 1266 w 18697"/>
              <a:gd name="connsiteY0" fmla="*/ 1 h 10053"/>
              <a:gd name="connsiteX1" fmla="*/ 11266 w 18697"/>
              <a:gd name="connsiteY1" fmla="*/ 1 h 10053"/>
              <a:gd name="connsiteX2" fmla="*/ 8586 w 18697"/>
              <a:gd name="connsiteY2" fmla="*/ 1922 h 10053"/>
              <a:gd name="connsiteX3" fmla="*/ 15215 w 18697"/>
              <a:gd name="connsiteY3" fmla="*/ 4895 h 10053"/>
              <a:gd name="connsiteX4" fmla="*/ 16336 w 18697"/>
              <a:gd name="connsiteY4" fmla="*/ 10040 h 10053"/>
              <a:gd name="connsiteX5" fmla="*/ 6140 w 18697"/>
              <a:gd name="connsiteY5" fmla="*/ 10053 h 10053"/>
              <a:gd name="connsiteX6" fmla="*/ 6571 w 18697"/>
              <a:gd name="connsiteY6" fmla="*/ 5425 h 10053"/>
              <a:gd name="connsiteX7" fmla="*/ 1266 w 18697"/>
              <a:gd name="connsiteY7" fmla="*/ 1 h 10053"/>
              <a:gd name="connsiteX0" fmla="*/ 1266 w 18999"/>
              <a:gd name="connsiteY0" fmla="*/ 1 h 10053"/>
              <a:gd name="connsiteX1" fmla="*/ 11266 w 18999"/>
              <a:gd name="connsiteY1" fmla="*/ 1 h 10053"/>
              <a:gd name="connsiteX2" fmla="*/ 8586 w 18999"/>
              <a:gd name="connsiteY2" fmla="*/ 1922 h 10053"/>
              <a:gd name="connsiteX3" fmla="*/ 15215 w 18999"/>
              <a:gd name="connsiteY3" fmla="*/ 4895 h 10053"/>
              <a:gd name="connsiteX4" fmla="*/ 16336 w 18999"/>
              <a:gd name="connsiteY4" fmla="*/ 10040 h 10053"/>
              <a:gd name="connsiteX5" fmla="*/ 6140 w 18999"/>
              <a:gd name="connsiteY5" fmla="*/ 10053 h 10053"/>
              <a:gd name="connsiteX6" fmla="*/ 6571 w 18999"/>
              <a:gd name="connsiteY6" fmla="*/ 5425 h 10053"/>
              <a:gd name="connsiteX7" fmla="*/ 1266 w 18999"/>
              <a:gd name="connsiteY7" fmla="*/ 1 h 10053"/>
              <a:gd name="connsiteX0" fmla="*/ 696 w 18429"/>
              <a:gd name="connsiteY0" fmla="*/ 1 h 10053"/>
              <a:gd name="connsiteX1" fmla="*/ 10696 w 18429"/>
              <a:gd name="connsiteY1" fmla="*/ 1 h 10053"/>
              <a:gd name="connsiteX2" fmla="*/ 8016 w 18429"/>
              <a:gd name="connsiteY2" fmla="*/ 1922 h 10053"/>
              <a:gd name="connsiteX3" fmla="*/ 14645 w 18429"/>
              <a:gd name="connsiteY3" fmla="*/ 4895 h 10053"/>
              <a:gd name="connsiteX4" fmla="*/ 15766 w 18429"/>
              <a:gd name="connsiteY4" fmla="*/ 10040 h 10053"/>
              <a:gd name="connsiteX5" fmla="*/ 5570 w 18429"/>
              <a:gd name="connsiteY5" fmla="*/ 10053 h 10053"/>
              <a:gd name="connsiteX6" fmla="*/ 6001 w 18429"/>
              <a:gd name="connsiteY6" fmla="*/ 5425 h 10053"/>
              <a:gd name="connsiteX7" fmla="*/ 696 w 18429"/>
              <a:gd name="connsiteY7" fmla="*/ 1 h 10053"/>
              <a:gd name="connsiteX0" fmla="*/ 1201 w 18934"/>
              <a:gd name="connsiteY0" fmla="*/ 1 h 10053"/>
              <a:gd name="connsiteX1" fmla="*/ 11201 w 18934"/>
              <a:gd name="connsiteY1" fmla="*/ 1 h 10053"/>
              <a:gd name="connsiteX2" fmla="*/ 8521 w 18934"/>
              <a:gd name="connsiteY2" fmla="*/ 1922 h 10053"/>
              <a:gd name="connsiteX3" fmla="*/ 15150 w 18934"/>
              <a:gd name="connsiteY3" fmla="*/ 4895 h 10053"/>
              <a:gd name="connsiteX4" fmla="*/ 16271 w 18934"/>
              <a:gd name="connsiteY4" fmla="*/ 10040 h 10053"/>
              <a:gd name="connsiteX5" fmla="*/ 6075 w 18934"/>
              <a:gd name="connsiteY5" fmla="*/ 10053 h 10053"/>
              <a:gd name="connsiteX6" fmla="*/ 6506 w 18934"/>
              <a:gd name="connsiteY6" fmla="*/ 5425 h 10053"/>
              <a:gd name="connsiteX7" fmla="*/ 1201 w 18934"/>
              <a:gd name="connsiteY7" fmla="*/ 1 h 10053"/>
              <a:gd name="connsiteX0" fmla="*/ 1201 w 18934"/>
              <a:gd name="connsiteY0" fmla="*/ 1 h 10053"/>
              <a:gd name="connsiteX1" fmla="*/ 11201 w 18934"/>
              <a:gd name="connsiteY1" fmla="*/ 1 h 10053"/>
              <a:gd name="connsiteX2" fmla="*/ 8521 w 18934"/>
              <a:gd name="connsiteY2" fmla="*/ 1922 h 10053"/>
              <a:gd name="connsiteX3" fmla="*/ 15150 w 18934"/>
              <a:gd name="connsiteY3" fmla="*/ 4895 h 10053"/>
              <a:gd name="connsiteX4" fmla="*/ 16271 w 18934"/>
              <a:gd name="connsiteY4" fmla="*/ 10040 h 10053"/>
              <a:gd name="connsiteX5" fmla="*/ 6075 w 18934"/>
              <a:gd name="connsiteY5" fmla="*/ 10053 h 10053"/>
              <a:gd name="connsiteX6" fmla="*/ 6506 w 18934"/>
              <a:gd name="connsiteY6" fmla="*/ 5425 h 10053"/>
              <a:gd name="connsiteX7" fmla="*/ 1201 w 18934"/>
              <a:gd name="connsiteY7" fmla="*/ 1 h 10053"/>
              <a:gd name="connsiteX0" fmla="*/ 1201 w 18934"/>
              <a:gd name="connsiteY0" fmla="*/ 1 h 10053"/>
              <a:gd name="connsiteX1" fmla="*/ 11201 w 18934"/>
              <a:gd name="connsiteY1" fmla="*/ 1 h 10053"/>
              <a:gd name="connsiteX2" fmla="*/ 8521 w 18934"/>
              <a:gd name="connsiteY2" fmla="*/ 1922 h 10053"/>
              <a:gd name="connsiteX3" fmla="*/ 15150 w 18934"/>
              <a:gd name="connsiteY3" fmla="*/ 4895 h 10053"/>
              <a:gd name="connsiteX4" fmla="*/ 16271 w 18934"/>
              <a:gd name="connsiteY4" fmla="*/ 10040 h 10053"/>
              <a:gd name="connsiteX5" fmla="*/ 6075 w 18934"/>
              <a:gd name="connsiteY5" fmla="*/ 10053 h 10053"/>
              <a:gd name="connsiteX6" fmla="*/ 6506 w 18934"/>
              <a:gd name="connsiteY6" fmla="*/ 5425 h 10053"/>
              <a:gd name="connsiteX7" fmla="*/ 1201 w 18934"/>
              <a:gd name="connsiteY7" fmla="*/ 1 h 10053"/>
              <a:gd name="connsiteX0" fmla="*/ 1201 w 18934"/>
              <a:gd name="connsiteY0" fmla="*/ 1 h 10053"/>
              <a:gd name="connsiteX1" fmla="*/ 11201 w 18934"/>
              <a:gd name="connsiteY1" fmla="*/ 1 h 10053"/>
              <a:gd name="connsiteX2" fmla="*/ 8521 w 18934"/>
              <a:gd name="connsiteY2" fmla="*/ 1922 h 10053"/>
              <a:gd name="connsiteX3" fmla="*/ 15150 w 18934"/>
              <a:gd name="connsiteY3" fmla="*/ 4895 h 10053"/>
              <a:gd name="connsiteX4" fmla="*/ 16271 w 18934"/>
              <a:gd name="connsiteY4" fmla="*/ 10040 h 10053"/>
              <a:gd name="connsiteX5" fmla="*/ 6075 w 18934"/>
              <a:gd name="connsiteY5" fmla="*/ 10053 h 10053"/>
              <a:gd name="connsiteX6" fmla="*/ 6506 w 18934"/>
              <a:gd name="connsiteY6" fmla="*/ 5425 h 10053"/>
              <a:gd name="connsiteX7" fmla="*/ 1201 w 18934"/>
              <a:gd name="connsiteY7" fmla="*/ 1 h 10053"/>
              <a:gd name="connsiteX0" fmla="*/ 1201 w 18934"/>
              <a:gd name="connsiteY0" fmla="*/ 1 h 10053"/>
              <a:gd name="connsiteX1" fmla="*/ 11201 w 18934"/>
              <a:gd name="connsiteY1" fmla="*/ 1 h 10053"/>
              <a:gd name="connsiteX2" fmla="*/ 8521 w 18934"/>
              <a:gd name="connsiteY2" fmla="*/ 1922 h 10053"/>
              <a:gd name="connsiteX3" fmla="*/ 15150 w 18934"/>
              <a:gd name="connsiteY3" fmla="*/ 4895 h 10053"/>
              <a:gd name="connsiteX4" fmla="*/ 16271 w 18934"/>
              <a:gd name="connsiteY4" fmla="*/ 10040 h 10053"/>
              <a:gd name="connsiteX5" fmla="*/ 6075 w 18934"/>
              <a:gd name="connsiteY5" fmla="*/ 10053 h 10053"/>
              <a:gd name="connsiteX6" fmla="*/ 6506 w 18934"/>
              <a:gd name="connsiteY6" fmla="*/ 5425 h 10053"/>
              <a:gd name="connsiteX7" fmla="*/ 1201 w 18934"/>
              <a:gd name="connsiteY7" fmla="*/ 1 h 10053"/>
              <a:gd name="connsiteX0" fmla="*/ 1201 w 18934"/>
              <a:gd name="connsiteY0" fmla="*/ 1 h 10053"/>
              <a:gd name="connsiteX1" fmla="*/ 11201 w 18934"/>
              <a:gd name="connsiteY1" fmla="*/ 1 h 10053"/>
              <a:gd name="connsiteX2" fmla="*/ 8521 w 18934"/>
              <a:gd name="connsiteY2" fmla="*/ 1922 h 10053"/>
              <a:gd name="connsiteX3" fmla="*/ 15150 w 18934"/>
              <a:gd name="connsiteY3" fmla="*/ 4895 h 10053"/>
              <a:gd name="connsiteX4" fmla="*/ 16271 w 18934"/>
              <a:gd name="connsiteY4" fmla="*/ 10040 h 10053"/>
              <a:gd name="connsiteX5" fmla="*/ 6075 w 18934"/>
              <a:gd name="connsiteY5" fmla="*/ 10053 h 10053"/>
              <a:gd name="connsiteX6" fmla="*/ 6506 w 18934"/>
              <a:gd name="connsiteY6" fmla="*/ 5425 h 10053"/>
              <a:gd name="connsiteX7" fmla="*/ 1201 w 18934"/>
              <a:gd name="connsiteY7" fmla="*/ 1 h 10053"/>
              <a:gd name="connsiteX0" fmla="*/ 1201 w 18934"/>
              <a:gd name="connsiteY0" fmla="*/ 1 h 10053"/>
              <a:gd name="connsiteX1" fmla="*/ 11201 w 18934"/>
              <a:gd name="connsiteY1" fmla="*/ 1 h 10053"/>
              <a:gd name="connsiteX2" fmla="*/ 8521 w 18934"/>
              <a:gd name="connsiteY2" fmla="*/ 1922 h 10053"/>
              <a:gd name="connsiteX3" fmla="*/ 15150 w 18934"/>
              <a:gd name="connsiteY3" fmla="*/ 4895 h 10053"/>
              <a:gd name="connsiteX4" fmla="*/ 16271 w 18934"/>
              <a:gd name="connsiteY4" fmla="*/ 10040 h 10053"/>
              <a:gd name="connsiteX5" fmla="*/ 6075 w 18934"/>
              <a:gd name="connsiteY5" fmla="*/ 10053 h 10053"/>
              <a:gd name="connsiteX6" fmla="*/ 6506 w 18934"/>
              <a:gd name="connsiteY6" fmla="*/ 5425 h 10053"/>
              <a:gd name="connsiteX7" fmla="*/ 1201 w 18934"/>
              <a:gd name="connsiteY7" fmla="*/ 1 h 10053"/>
              <a:gd name="connsiteX0" fmla="*/ 1201 w 18934"/>
              <a:gd name="connsiteY0" fmla="*/ 1 h 10053"/>
              <a:gd name="connsiteX1" fmla="*/ 11201 w 18934"/>
              <a:gd name="connsiteY1" fmla="*/ 1 h 10053"/>
              <a:gd name="connsiteX2" fmla="*/ 8521 w 18934"/>
              <a:gd name="connsiteY2" fmla="*/ 1922 h 10053"/>
              <a:gd name="connsiteX3" fmla="*/ 15150 w 18934"/>
              <a:gd name="connsiteY3" fmla="*/ 4895 h 10053"/>
              <a:gd name="connsiteX4" fmla="*/ 16271 w 18934"/>
              <a:gd name="connsiteY4" fmla="*/ 10040 h 10053"/>
              <a:gd name="connsiteX5" fmla="*/ 6075 w 18934"/>
              <a:gd name="connsiteY5" fmla="*/ 10053 h 10053"/>
              <a:gd name="connsiteX6" fmla="*/ 6506 w 18934"/>
              <a:gd name="connsiteY6" fmla="*/ 5425 h 10053"/>
              <a:gd name="connsiteX7" fmla="*/ 1201 w 18934"/>
              <a:gd name="connsiteY7" fmla="*/ 1 h 10053"/>
              <a:gd name="connsiteX0" fmla="*/ 1201 w 18934"/>
              <a:gd name="connsiteY0" fmla="*/ 0 h 10052"/>
              <a:gd name="connsiteX1" fmla="*/ 11201 w 18934"/>
              <a:gd name="connsiteY1" fmla="*/ 0 h 10052"/>
              <a:gd name="connsiteX2" fmla="*/ 15150 w 18934"/>
              <a:gd name="connsiteY2" fmla="*/ 4894 h 10052"/>
              <a:gd name="connsiteX3" fmla="*/ 16271 w 18934"/>
              <a:gd name="connsiteY3" fmla="*/ 10039 h 10052"/>
              <a:gd name="connsiteX4" fmla="*/ 6075 w 18934"/>
              <a:gd name="connsiteY4" fmla="*/ 10052 h 10052"/>
              <a:gd name="connsiteX5" fmla="*/ 6506 w 18934"/>
              <a:gd name="connsiteY5" fmla="*/ 5424 h 10052"/>
              <a:gd name="connsiteX6" fmla="*/ 1201 w 18934"/>
              <a:gd name="connsiteY6" fmla="*/ 0 h 10052"/>
              <a:gd name="connsiteX0" fmla="*/ 1201 w 18122"/>
              <a:gd name="connsiteY0" fmla="*/ 0 h 10052"/>
              <a:gd name="connsiteX1" fmla="*/ 11201 w 18122"/>
              <a:gd name="connsiteY1" fmla="*/ 0 h 10052"/>
              <a:gd name="connsiteX2" fmla="*/ 13720 w 18122"/>
              <a:gd name="connsiteY2" fmla="*/ 4442 h 10052"/>
              <a:gd name="connsiteX3" fmla="*/ 16271 w 18122"/>
              <a:gd name="connsiteY3" fmla="*/ 10039 h 10052"/>
              <a:gd name="connsiteX4" fmla="*/ 6075 w 18122"/>
              <a:gd name="connsiteY4" fmla="*/ 10052 h 10052"/>
              <a:gd name="connsiteX5" fmla="*/ 6506 w 18122"/>
              <a:gd name="connsiteY5" fmla="*/ 5424 h 10052"/>
              <a:gd name="connsiteX6" fmla="*/ 1201 w 18122"/>
              <a:gd name="connsiteY6" fmla="*/ 0 h 10052"/>
              <a:gd name="connsiteX0" fmla="*/ 2024 w 18945"/>
              <a:gd name="connsiteY0" fmla="*/ 0 h 10052"/>
              <a:gd name="connsiteX1" fmla="*/ 12024 w 18945"/>
              <a:gd name="connsiteY1" fmla="*/ 0 h 10052"/>
              <a:gd name="connsiteX2" fmla="*/ 14543 w 18945"/>
              <a:gd name="connsiteY2" fmla="*/ 4442 h 10052"/>
              <a:gd name="connsiteX3" fmla="*/ 17094 w 18945"/>
              <a:gd name="connsiteY3" fmla="*/ 10039 h 10052"/>
              <a:gd name="connsiteX4" fmla="*/ 6898 w 18945"/>
              <a:gd name="connsiteY4" fmla="*/ 10052 h 10052"/>
              <a:gd name="connsiteX5" fmla="*/ 5639 w 18945"/>
              <a:gd name="connsiteY5" fmla="*/ 4687 h 10052"/>
              <a:gd name="connsiteX6" fmla="*/ 2024 w 18945"/>
              <a:gd name="connsiteY6" fmla="*/ 0 h 10052"/>
              <a:gd name="connsiteX0" fmla="*/ 2350 w 19271"/>
              <a:gd name="connsiteY0" fmla="*/ 0 h 10052"/>
              <a:gd name="connsiteX1" fmla="*/ 12350 w 19271"/>
              <a:gd name="connsiteY1" fmla="*/ 0 h 10052"/>
              <a:gd name="connsiteX2" fmla="*/ 14869 w 19271"/>
              <a:gd name="connsiteY2" fmla="*/ 4442 h 10052"/>
              <a:gd name="connsiteX3" fmla="*/ 17420 w 19271"/>
              <a:gd name="connsiteY3" fmla="*/ 10039 h 10052"/>
              <a:gd name="connsiteX4" fmla="*/ 7224 w 19271"/>
              <a:gd name="connsiteY4" fmla="*/ 10052 h 10052"/>
              <a:gd name="connsiteX5" fmla="*/ 5965 w 19271"/>
              <a:gd name="connsiteY5" fmla="*/ 4687 h 10052"/>
              <a:gd name="connsiteX6" fmla="*/ 2350 w 19271"/>
              <a:gd name="connsiteY6" fmla="*/ 0 h 10052"/>
              <a:gd name="connsiteX0" fmla="*/ 2350 w 19271"/>
              <a:gd name="connsiteY0" fmla="*/ 0 h 10052"/>
              <a:gd name="connsiteX1" fmla="*/ 12350 w 19271"/>
              <a:gd name="connsiteY1" fmla="*/ 0 h 10052"/>
              <a:gd name="connsiteX2" fmla="*/ 14869 w 19271"/>
              <a:gd name="connsiteY2" fmla="*/ 4442 h 10052"/>
              <a:gd name="connsiteX3" fmla="*/ 17420 w 19271"/>
              <a:gd name="connsiteY3" fmla="*/ 10039 h 10052"/>
              <a:gd name="connsiteX4" fmla="*/ 7224 w 19271"/>
              <a:gd name="connsiteY4" fmla="*/ 10052 h 10052"/>
              <a:gd name="connsiteX5" fmla="*/ 5965 w 19271"/>
              <a:gd name="connsiteY5" fmla="*/ 4687 h 10052"/>
              <a:gd name="connsiteX6" fmla="*/ 2350 w 19271"/>
              <a:gd name="connsiteY6" fmla="*/ 0 h 10052"/>
              <a:gd name="connsiteX0" fmla="*/ 2350 w 19271"/>
              <a:gd name="connsiteY0" fmla="*/ 0 h 10052"/>
              <a:gd name="connsiteX1" fmla="*/ 12350 w 19271"/>
              <a:gd name="connsiteY1" fmla="*/ 0 h 10052"/>
              <a:gd name="connsiteX2" fmla="*/ 14869 w 19271"/>
              <a:gd name="connsiteY2" fmla="*/ 4442 h 10052"/>
              <a:gd name="connsiteX3" fmla="*/ 17420 w 19271"/>
              <a:gd name="connsiteY3" fmla="*/ 10039 h 10052"/>
              <a:gd name="connsiteX4" fmla="*/ 7224 w 19271"/>
              <a:gd name="connsiteY4" fmla="*/ 10052 h 10052"/>
              <a:gd name="connsiteX5" fmla="*/ 5965 w 19271"/>
              <a:gd name="connsiteY5" fmla="*/ 4687 h 10052"/>
              <a:gd name="connsiteX6" fmla="*/ 2350 w 19271"/>
              <a:gd name="connsiteY6" fmla="*/ 0 h 10052"/>
              <a:gd name="connsiteX0" fmla="*/ 2350 w 19271"/>
              <a:gd name="connsiteY0" fmla="*/ 0 h 10052"/>
              <a:gd name="connsiteX1" fmla="*/ 12350 w 19271"/>
              <a:gd name="connsiteY1" fmla="*/ 0 h 10052"/>
              <a:gd name="connsiteX2" fmla="*/ 14869 w 19271"/>
              <a:gd name="connsiteY2" fmla="*/ 4442 h 10052"/>
              <a:gd name="connsiteX3" fmla="*/ 17420 w 19271"/>
              <a:gd name="connsiteY3" fmla="*/ 10039 h 10052"/>
              <a:gd name="connsiteX4" fmla="*/ 7224 w 19271"/>
              <a:gd name="connsiteY4" fmla="*/ 10052 h 10052"/>
              <a:gd name="connsiteX5" fmla="*/ 5965 w 19271"/>
              <a:gd name="connsiteY5" fmla="*/ 4687 h 10052"/>
              <a:gd name="connsiteX6" fmla="*/ 2350 w 19271"/>
              <a:gd name="connsiteY6" fmla="*/ 0 h 10052"/>
              <a:gd name="connsiteX0" fmla="*/ 2772 w 18913"/>
              <a:gd name="connsiteY0" fmla="*/ 13 h 10052"/>
              <a:gd name="connsiteX1" fmla="*/ 11992 w 18913"/>
              <a:gd name="connsiteY1" fmla="*/ 0 h 10052"/>
              <a:gd name="connsiteX2" fmla="*/ 14511 w 18913"/>
              <a:gd name="connsiteY2" fmla="*/ 4442 h 10052"/>
              <a:gd name="connsiteX3" fmla="*/ 17062 w 18913"/>
              <a:gd name="connsiteY3" fmla="*/ 10039 h 10052"/>
              <a:gd name="connsiteX4" fmla="*/ 6866 w 18913"/>
              <a:gd name="connsiteY4" fmla="*/ 10052 h 10052"/>
              <a:gd name="connsiteX5" fmla="*/ 5607 w 18913"/>
              <a:gd name="connsiteY5" fmla="*/ 4687 h 10052"/>
              <a:gd name="connsiteX6" fmla="*/ 2772 w 18913"/>
              <a:gd name="connsiteY6" fmla="*/ 13 h 10052"/>
              <a:gd name="connsiteX0" fmla="*/ 2555 w 18696"/>
              <a:gd name="connsiteY0" fmla="*/ 13 h 10052"/>
              <a:gd name="connsiteX1" fmla="*/ 11775 w 18696"/>
              <a:gd name="connsiteY1" fmla="*/ 0 h 10052"/>
              <a:gd name="connsiteX2" fmla="*/ 14294 w 18696"/>
              <a:gd name="connsiteY2" fmla="*/ 4442 h 10052"/>
              <a:gd name="connsiteX3" fmla="*/ 16845 w 18696"/>
              <a:gd name="connsiteY3" fmla="*/ 10039 h 10052"/>
              <a:gd name="connsiteX4" fmla="*/ 6649 w 18696"/>
              <a:gd name="connsiteY4" fmla="*/ 10052 h 10052"/>
              <a:gd name="connsiteX5" fmla="*/ 5390 w 18696"/>
              <a:gd name="connsiteY5" fmla="*/ 4687 h 10052"/>
              <a:gd name="connsiteX6" fmla="*/ 2555 w 18696"/>
              <a:gd name="connsiteY6" fmla="*/ 13 h 10052"/>
              <a:gd name="connsiteX0" fmla="*/ 2131 w 18272"/>
              <a:gd name="connsiteY0" fmla="*/ 13 h 10052"/>
              <a:gd name="connsiteX1" fmla="*/ 11351 w 18272"/>
              <a:gd name="connsiteY1" fmla="*/ 0 h 10052"/>
              <a:gd name="connsiteX2" fmla="*/ 13870 w 18272"/>
              <a:gd name="connsiteY2" fmla="*/ 4442 h 10052"/>
              <a:gd name="connsiteX3" fmla="*/ 16421 w 18272"/>
              <a:gd name="connsiteY3" fmla="*/ 10039 h 10052"/>
              <a:gd name="connsiteX4" fmla="*/ 6225 w 18272"/>
              <a:gd name="connsiteY4" fmla="*/ 10052 h 10052"/>
              <a:gd name="connsiteX5" fmla="*/ 4966 w 18272"/>
              <a:gd name="connsiteY5" fmla="*/ 4687 h 10052"/>
              <a:gd name="connsiteX6" fmla="*/ 2131 w 18272"/>
              <a:gd name="connsiteY6" fmla="*/ 13 h 10052"/>
              <a:gd name="connsiteX0" fmla="*/ 2131 w 18272"/>
              <a:gd name="connsiteY0" fmla="*/ 13 h 10052"/>
              <a:gd name="connsiteX1" fmla="*/ 11351 w 18272"/>
              <a:gd name="connsiteY1" fmla="*/ 0 h 10052"/>
              <a:gd name="connsiteX2" fmla="*/ 13870 w 18272"/>
              <a:gd name="connsiteY2" fmla="*/ 4442 h 10052"/>
              <a:gd name="connsiteX3" fmla="*/ 16421 w 18272"/>
              <a:gd name="connsiteY3" fmla="*/ 10039 h 10052"/>
              <a:gd name="connsiteX4" fmla="*/ 6225 w 18272"/>
              <a:gd name="connsiteY4" fmla="*/ 10052 h 10052"/>
              <a:gd name="connsiteX5" fmla="*/ 4966 w 18272"/>
              <a:gd name="connsiteY5" fmla="*/ 4687 h 10052"/>
              <a:gd name="connsiteX6" fmla="*/ 2131 w 18272"/>
              <a:gd name="connsiteY6" fmla="*/ 13 h 10052"/>
              <a:gd name="connsiteX0" fmla="*/ 2131 w 18175"/>
              <a:gd name="connsiteY0" fmla="*/ 13 h 10052"/>
              <a:gd name="connsiteX1" fmla="*/ 11351 w 18175"/>
              <a:gd name="connsiteY1" fmla="*/ 0 h 10052"/>
              <a:gd name="connsiteX2" fmla="*/ 13675 w 18175"/>
              <a:gd name="connsiteY2" fmla="*/ 4468 h 10052"/>
              <a:gd name="connsiteX3" fmla="*/ 16421 w 18175"/>
              <a:gd name="connsiteY3" fmla="*/ 10039 h 10052"/>
              <a:gd name="connsiteX4" fmla="*/ 6225 w 18175"/>
              <a:gd name="connsiteY4" fmla="*/ 10052 h 10052"/>
              <a:gd name="connsiteX5" fmla="*/ 4966 w 18175"/>
              <a:gd name="connsiteY5" fmla="*/ 4687 h 10052"/>
              <a:gd name="connsiteX6" fmla="*/ 2131 w 18175"/>
              <a:gd name="connsiteY6" fmla="*/ 13 h 10052"/>
              <a:gd name="connsiteX0" fmla="*/ 2131 w 17863"/>
              <a:gd name="connsiteY0" fmla="*/ 13 h 10052"/>
              <a:gd name="connsiteX1" fmla="*/ 11351 w 17863"/>
              <a:gd name="connsiteY1" fmla="*/ 0 h 10052"/>
              <a:gd name="connsiteX2" fmla="*/ 13675 w 17863"/>
              <a:gd name="connsiteY2" fmla="*/ 4468 h 10052"/>
              <a:gd name="connsiteX3" fmla="*/ 15771 w 17863"/>
              <a:gd name="connsiteY3" fmla="*/ 10052 h 10052"/>
              <a:gd name="connsiteX4" fmla="*/ 6225 w 17863"/>
              <a:gd name="connsiteY4" fmla="*/ 10052 h 10052"/>
              <a:gd name="connsiteX5" fmla="*/ 4966 w 17863"/>
              <a:gd name="connsiteY5" fmla="*/ 4687 h 10052"/>
              <a:gd name="connsiteX6" fmla="*/ 2131 w 17863"/>
              <a:gd name="connsiteY6" fmla="*/ 13 h 10052"/>
              <a:gd name="connsiteX0" fmla="*/ 2131 w 17863"/>
              <a:gd name="connsiteY0" fmla="*/ 0 h 10039"/>
              <a:gd name="connsiteX1" fmla="*/ 11026 w 17863"/>
              <a:gd name="connsiteY1" fmla="*/ 26 h 10039"/>
              <a:gd name="connsiteX2" fmla="*/ 13675 w 17863"/>
              <a:gd name="connsiteY2" fmla="*/ 4455 h 10039"/>
              <a:gd name="connsiteX3" fmla="*/ 15771 w 17863"/>
              <a:gd name="connsiteY3" fmla="*/ 10039 h 10039"/>
              <a:gd name="connsiteX4" fmla="*/ 6225 w 17863"/>
              <a:gd name="connsiteY4" fmla="*/ 10039 h 10039"/>
              <a:gd name="connsiteX5" fmla="*/ 4966 w 17863"/>
              <a:gd name="connsiteY5" fmla="*/ 4674 h 10039"/>
              <a:gd name="connsiteX6" fmla="*/ 2131 w 17863"/>
              <a:gd name="connsiteY6" fmla="*/ 0 h 10039"/>
              <a:gd name="connsiteX0" fmla="*/ 2131 w 17863"/>
              <a:gd name="connsiteY0" fmla="*/ 0 h 10039"/>
              <a:gd name="connsiteX1" fmla="*/ 11026 w 17863"/>
              <a:gd name="connsiteY1" fmla="*/ 26 h 10039"/>
              <a:gd name="connsiteX2" fmla="*/ 13675 w 17863"/>
              <a:gd name="connsiteY2" fmla="*/ 4455 h 10039"/>
              <a:gd name="connsiteX3" fmla="*/ 15771 w 17863"/>
              <a:gd name="connsiteY3" fmla="*/ 10039 h 10039"/>
              <a:gd name="connsiteX4" fmla="*/ 6225 w 17863"/>
              <a:gd name="connsiteY4" fmla="*/ 10039 h 10039"/>
              <a:gd name="connsiteX5" fmla="*/ 4966 w 17863"/>
              <a:gd name="connsiteY5" fmla="*/ 4674 h 10039"/>
              <a:gd name="connsiteX6" fmla="*/ 2131 w 17863"/>
              <a:gd name="connsiteY6" fmla="*/ 0 h 10039"/>
              <a:gd name="connsiteX0" fmla="*/ 2131 w 17863"/>
              <a:gd name="connsiteY0" fmla="*/ 0 h 10039"/>
              <a:gd name="connsiteX1" fmla="*/ 10961 w 17863"/>
              <a:gd name="connsiteY1" fmla="*/ 13 h 10039"/>
              <a:gd name="connsiteX2" fmla="*/ 13675 w 17863"/>
              <a:gd name="connsiteY2" fmla="*/ 4455 h 10039"/>
              <a:gd name="connsiteX3" fmla="*/ 15771 w 17863"/>
              <a:gd name="connsiteY3" fmla="*/ 10039 h 10039"/>
              <a:gd name="connsiteX4" fmla="*/ 6225 w 17863"/>
              <a:gd name="connsiteY4" fmla="*/ 10039 h 10039"/>
              <a:gd name="connsiteX5" fmla="*/ 4966 w 17863"/>
              <a:gd name="connsiteY5" fmla="*/ 4674 h 10039"/>
              <a:gd name="connsiteX6" fmla="*/ 2131 w 17863"/>
              <a:gd name="connsiteY6" fmla="*/ 0 h 10039"/>
              <a:gd name="connsiteX0" fmla="*/ 2094 w 17891"/>
              <a:gd name="connsiteY0" fmla="*/ 0 h 10026"/>
              <a:gd name="connsiteX1" fmla="*/ 10989 w 17891"/>
              <a:gd name="connsiteY1" fmla="*/ 0 h 10026"/>
              <a:gd name="connsiteX2" fmla="*/ 13703 w 17891"/>
              <a:gd name="connsiteY2" fmla="*/ 4442 h 10026"/>
              <a:gd name="connsiteX3" fmla="*/ 15799 w 17891"/>
              <a:gd name="connsiteY3" fmla="*/ 10026 h 10026"/>
              <a:gd name="connsiteX4" fmla="*/ 6253 w 17891"/>
              <a:gd name="connsiteY4" fmla="*/ 10026 h 10026"/>
              <a:gd name="connsiteX5" fmla="*/ 4994 w 17891"/>
              <a:gd name="connsiteY5" fmla="*/ 4661 h 10026"/>
              <a:gd name="connsiteX6" fmla="*/ 2094 w 17891"/>
              <a:gd name="connsiteY6" fmla="*/ 0 h 10026"/>
              <a:gd name="connsiteX0" fmla="*/ 2094 w 17891"/>
              <a:gd name="connsiteY0" fmla="*/ 0 h 10026"/>
              <a:gd name="connsiteX1" fmla="*/ 10989 w 17891"/>
              <a:gd name="connsiteY1" fmla="*/ 0 h 10026"/>
              <a:gd name="connsiteX2" fmla="*/ 13703 w 17891"/>
              <a:gd name="connsiteY2" fmla="*/ 4442 h 10026"/>
              <a:gd name="connsiteX3" fmla="*/ 15799 w 17891"/>
              <a:gd name="connsiteY3" fmla="*/ 10026 h 10026"/>
              <a:gd name="connsiteX4" fmla="*/ 6253 w 17891"/>
              <a:gd name="connsiteY4" fmla="*/ 10026 h 10026"/>
              <a:gd name="connsiteX5" fmla="*/ 4994 w 17891"/>
              <a:gd name="connsiteY5" fmla="*/ 4661 h 10026"/>
              <a:gd name="connsiteX6" fmla="*/ 2094 w 17891"/>
              <a:gd name="connsiteY6" fmla="*/ 0 h 10026"/>
              <a:gd name="connsiteX0" fmla="*/ 1965 w 17762"/>
              <a:gd name="connsiteY0" fmla="*/ 0 h 10026"/>
              <a:gd name="connsiteX1" fmla="*/ 10860 w 17762"/>
              <a:gd name="connsiteY1" fmla="*/ 0 h 10026"/>
              <a:gd name="connsiteX2" fmla="*/ 13574 w 17762"/>
              <a:gd name="connsiteY2" fmla="*/ 4442 h 10026"/>
              <a:gd name="connsiteX3" fmla="*/ 15670 w 17762"/>
              <a:gd name="connsiteY3" fmla="*/ 10026 h 10026"/>
              <a:gd name="connsiteX4" fmla="*/ 6124 w 17762"/>
              <a:gd name="connsiteY4" fmla="*/ 10026 h 10026"/>
              <a:gd name="connsiteX5" fmla="*/ 4865 w 17762"/>
              <a:gd name="connsiteY5" fmla="*/ 4661 h 10026"/>
              <a:gd name="connsiteX6" fmla="*/ 1965 w 17762"/>
              <a:gd name="connsiteY6" fmla="*/ 0 h 10026"/>
              <a:gd name="connsiteX0" fmla="*/ 1965 w 17762"/>
              <a:gd name="connsiteY0" fmla="*/ 0 h 10026"/>
              <a:gd name="connsiteX1" fmla="*/ 10860 w 17762"/>
              <a:gd name="connsiteY1" fmla="*/ 0 h 10026"/>
              <a:gd name="connsiteX2" fmla="*/ 13574 w 17762"/>
              <a:gd name="connsiteY2" fmla="*/ 4442 h 10026"/>
              <a:gd name="connsiteX3" fmla="*/ 15670 w 17762"/>
              <a:gd name="connsiteY3" fmla="*/ 10026 h 10026"/>
              <a:gd name="connsiteX4" fmla="*/ 6124 w 17762"/>
              <a:gd name="connsiteY4" fmla="*/ 10026 h 10026"/>
              <a:gd name="connsiteX5" fmla="*/ 4865 w 17762"/>
              <a:gd name="connsiteY5" fmla="*/ 4661 h 10026"/>
              <a:gd name="connsiteX6" fmla="*/ 1965 w 17762"/>
              <a:gd name="connsiteY6" fmla="*/ 0 h 10026"/>
              <a:gd name="connsiteX0" fmla="*/ 1965 w 17608"/>
              <a:gd name="connsiteY0" fmla="*/ 0 h 10026"/>
              <a:gd name="connsiteX1" fmla="*/ 10860 w 17608"/>
              <a:gd name="connsiteY1" fmla="*/ 0 h 10026"/>
              <a:gd name="connsiteX2" fmla="*/ 13574 w 17608"/>
              <a:gd name="connsiteY2" fmla="*/ 4442 h 10026"/>
              <a:gd name="connsiteX3" fmla="*/ 15670 w 17608"/>
              <a:gd name="connsiteY3" fmla="*/ 10026 h 10026"/>
              <a:gd name="connsiteX4" fmla="*/ 6124 w 17608"/>
              <a:gd name="connsiteY4" fmla="*/ 10026 h 10026"/>
              <a:gd name="connsiteX5" fmla="*/ 4865 w 17608"/>
              <a:gd name="connsiteY5" fmla="*/ 4661 h 10026"/>
              <a:gd name="connsiteX6" fmla="*/ 1965 w 17608"/>
              <a:gd name="connsiteY6" fmla="*/ 0 h 10026"/>
              <a:gd name="connsiteX0" fmla="*/ 1965 w 17608"/>
              <a:gd name="connsiteY0" fmla="*/ 0 h 10026"/>
              <a:gd name="connsiteX1" fmla="*/ 10860 w 17608"/>
              <a:gd name="connsiteY1" fmla="*/ 13 h 10026"/>
              <a:gd name="connsiteX2" fmla="*/ 13574 w 17608"/>
              <a:gd name="connsiteY2" fmla="*/ 4442 h 10026"/>
              <a:gd name="connsiteX3" fmla="*/ 15670 w 17608"/>
              <a:gd name="connsiteY3" fmla="*/ 10026 h 10026"/>
              <a:gd name="connsiteX4" fmla="*/ 6124 w 17608"/>
              <a:gd name="connsiteY4" fmla="*/ 10026 h 10026"/>
              <a:gd name="connsiteX5" fmla="*/ 4865 w 17608"/>
              <a:gd name="connsiteY5" fmla="*/ 4661 h 10026"/>
              <a:gd name="connsiteX6" fmla="*/ 1965 w 17608"/>
              <a:gd name="connsiteY6" fmla="*/ 0 h 10026"/>
              <a:gd name="connsiteX0" fmla="*/ 1965 w 17608"/>
              <a:gd name="connsiteY0" fmla="*/ 0 h 10026"/>
              <a:gd name="connsiteX1" fmla="*/ 10535 w 17608"/>
              <a:gd name="connsiteY1" fmla="*/ 0 h 10026"/>
              <a:gd name="connsiteX2" fmla="*/ 13574 w 17608"/>
              <a:gd name="connsiteY2" fmla="*/ 4442 h 10026"/>
              <a:gd name="connsiteX3" fmla="*/ 15670 w 17608"/>
              <a:gd name="connsiteY3" fmla="*/ 10026 h 10026"/>
              <a:gd name="connsiteX4" fmla="*/ 6124 w 17608"/>
              <a:gd name="connsiteY4" fmla="*/ 10026 h 10026"/>
              <a:gd name="connsiteX5" fmla="*/ 4865 w 17608"/>
              <a:gd name="connsiteY5" fmla="*/ 4661 h 10026"/>
              <a:gd name="connsiteX6" fmla="*/ 1965 w 17608"/>
              <a:gd name="connsiteY6" fmla="*/ 0 h 10026"/>
              <a:gd name="connsiteX0" fmla="*/ 1860 w 17503"/>
              <a:gd name="connsiteY0" fmla="*/ 0 h 10026"/>
              <a:gd name="connsiteX1" fmla="*/ 10430 w 17503"/>
              <a:gd name="connsiteY1" fmla="*/ 0 h 10026"/>
              <a:gd name="connsiteX2" fmla="*/ 13469 w 17503"/>
              <a:gd name="connsiteY2" fmla="*/ 4442 h 10026"/>
              <a:gd name="connsiteX3" fmla="*/ 15565 w 17503"/>
              <a:gd name="connsiteY3" fmla="*/ 10026 h 10026"/>
              <a:gd name="connsiteX4" fmla="*/ 6019 w 17503"/>
              <a:gd name="connsiteY4" fmla="*/ 10026 h 10026"/>
              <a:gd name="connsiteX5" fmla="*/ 4955 w 17503"/>
              <a:gd name="connsiteY5" fmla="*/ 4777 h 10026"/>
              <a:gd name="connsiteX6" fmla="*/ 1860 w 17503"/>
              <a:gd name="connsiteY6" fmla="*/ 0 h 10026"/>
              <a:gd name="connsiteX0" fmla="*/ 1860 w 17609"/>
              <a:gd name="connsiteY0" fmla="*/ 0 h 10026"/>
              <a:gd name="connsiteX1" fmla="*/ 10430 w 17609"/>
              <a:gd name="connsiteY1" fmla="*/ 0 h 10026"/>
              <a:gd name="connsiteX2" fmla="*/ 13664 w 17609"/>
              <a:gd name="connsiteY2" fmla="*/ 4610 h 10026"/>
              <a:gd name="connsiteX3" fmla="*/ 15565 w 17609"/>
              <a:gd name="connsiteY3" fmla="*/ 10026 h 10026"/>
              <a:gd name="connsiteX4" fmla="*/ 6019 w 17609"/>
              <a:gd name="connsiteY4" fmla="*/ 10026 h 10026"/>
              <a:gd name="connsiteX5" fmla="*/ 4955 w 17609"/>
              <a:gd name="connsiteY5" fmla="*/ 4777 h 10026"/>
              <a:gd name="connsiteX6" fmla="*/ 1860 w 17609"/>
              <a:gd name="connsiteY6" fmla="*/ 0 h 10026"/>
              <a:gd name="connsiteX0" fmla="*/ 1860 w 17506"/>
              <a:gd name="connsiteY0" fmla="*/ 0 h 10026"/>
              <a:gd name="connsiteX1" fmla="*/ 10430 w 17506"/>
              <a:gd name="connsiteY1" fmla="*/ 0 h 10026"/>
              <a:gd name="connsiteX2" fmla="*/ 13664 w 17506"/>
              <a:gd name="connsiteY2" fmla="*/ 4610 h 10026"/>
              <a:gd name="connsiteX3" fmla="*/ 15565 w 17506"/>
              <a:gd name="connsiteY3" fmla="*/ 10026 h 10026"/>
              <a:gd name="connsiteX4" fmla="*/ 6019 w 17506"/>
              <a:gd name="connsiteY4" fmla="*/ 10026 h 10026"/>
              <a:gd name="connsiteX5" fmla="*/ 4955 w 17506"/>
              <a:gd name="connsiteY5" fmla="*/ 4777 h 10026"/>
              <a:gd name="connsiteX6" fmla="*/ 1860 w 17506"/>
              <a:gd name="connsiteY6" fmla="*/ 0 h 10026"/>
              <a:gd name="connsiteX0" fmla="*/ 1409 w 17965"/>
              <a:gd name="connsiteY0" fmla="*/ 13 h 10026"/>
              <a:gd name="connsiteX1" fmla="*/ 10889 w 17965"/>
              <a:gd name="connsiteY1" fmla="*/ 0 h 10026"/>
              <a:gd name="connsiteX2" fmla="*/ 14123 w 17965"/>
              <a:gd name="connsiteY2" fmla="*/ 4610 h 10026"/>
              <a:gd name="connsiteX3" fmla="*/ 16024 w 17965"/>
              <a:gd name="connsiteY3" fmla="*/ 10026 h 10026"/>
              <a:gd name="connsiteX4" fmla="*/ 6478 w 17965"/>
              <a:gd name="connsiteY4" fmla="*/ 10026 h 10026"/>
              <a:gd name="connsiteX5" fmla="*/ 5414 w 17965"/>
              <a:gd name="connsiteY5" fmla="*/ 4777 h 10026"/>
              <a:gd name="connsiteX6" fmla="*/ 1409 w 17965"/>
              <a:gd name="connsiteY6" fmla="*/ 13 h 10026"/>
              <a:gd name="connsiteX0" fmla="*/ 1057 w 17613"/>
              <a:gd name="connsiteY0" fmla="*/ 13 h 10026"/>
              <a:gd name="connsiteX1" fmla="*/ 10537 w 17613"/>
              <a:gd name="connsiteY1" fmla="*/ 0 h 10026"/>
              <a:gd name="connsiteX2" fmla="*/ 13771 w 17613"/>
              <a:gd name="connsiteY2" fmla="*/ 4610 h 10026"/>
              <a:gd name="connsiteX3" fmla="*/ 15672 w 17613"/>
              <a:gd name="connsiteY3" fmla="*/ 10026 h 10026"/>
              <a:gd name="connsiteX4" fmla="*/ 6126 w 17613"/>
              <a:gd name="connsiteY4" fmla="*/ 10026 h 10026"/>
              <a:gd name="connsiteX5" fmla="*/ 5062 w 17613"/>
              <a:gd name="connsiteY5" fmla="*/ 4777 h 10026"/>
              <a:gd name="connsiteX6" fmla="*/ 1057 w 17613"/>
              <a:gd name="connsiteY6" fmla="*/ 13 h 10026"/>
              <a:gd name="connsiteX0" fmla="*/ 1057 w 17613"/>
              <a:gd name="connsiteY0" fmla="*/ 0 h 10013"/>
              <a:gd name="connsiteX1" fmla="*/ 10862 w 17613"/>
              <a:gd name="connsiteY1" fmla="*/ 0 h 10013"/>
              <a:gd name="connsiteX2" fmla="*/ 13771 w 17613"/>
              <a:gd name="connsiteY2" fmla="*/ 4597 h 10013"/>
              <a:gd name="connsiteX3" fmla="*/ 15672 w 17613"/>
              <a:gd name="connsiteY3" fmla="*/ 10013 h 10013"/>
              <a:gd name="connsiteX4" fmla="*/ 6126 w 17613"/>
              <a:gd name="connsiteY4" fmla="*/ 10013 h 10013"/>
              <a:gd name="connsiteX5" fmla="*/ 5062 w 17613"/>
              <a:gd name="connsiteY5" fmla="*/ 4764 h 10013"/>
              <a:gd name="connsiteX6" fmla="*/ 1057 w 17613"/>
              <a:gd name="connsiteY6" fmla="*/ 0 h 10013"/>
              <a:gd name="connsiteX0" fmla="*/ 1057 w 17613"/>
              <a:gd name="connsiteY0" fmla="*/ 0 h 10013"/>
              <a:gd name="connsiteX1" fmla="*/ 10862 w 17613"/>
              <a:gd name="connsiteY1" fmla="*/ 0 h 10013"/>
              <a:gd name="connsiteX2" fmla="*/ 13771 w 17613"/>
              <a:gd name="connsiteY2" fmla="*/ 4597 h 10013"/>
              <a:gd name="connsiteX3" fmla="*/ 15672 w 17613"/>
              <a:gd name="connsiteY3" fmla="*/ 10013 h 10013"/>
              <a:gd name="connsiteX4" fmla="*/ 6126 w 17613"/>
              <a:gd name="connsiteY4" fmla="*/ 10013 h 10013"/>
              <a:gd name="connsiteX5" fmla="*/ 5062 w 17613"/>
              <a:gd name="connsiteY5" fmla="*/ 4764 h 10013"/>
              <a:gd name="connsiteX6" fmla="*/ 1057 w 17613"/>
              <a:gd name="connsiteY6" fmla="*/ 0 h 10013"/>
              <a:gd name="connsiteX0" fmla="*/ 945 w 17501"/>
              <a:gd name="connsiteY0" fmla="*/ 0 h 10013"/>
              <a:gd name="connsiteX1" fmla="*/ 10750 w 17501"/>
              <a:gd name="connsiteY1" fmla="*/ 0 h 10013"/>
              <a:gd name="connsiteX2" fmla="*/ 13659 w 17501"/>
              <a:gd name="connsiteY2" fmla="*/ 4597 h 10013"/>
              <a:gd name="connsiteX3" fmla="*/ 15560 w 17501"/>
              <a:gd name="connsiteY3" fmla="*/ 10013 h 10013"/>
              <a:gd name="connsiteX4" fmla="*/ 6014 w 17501"/>
              <a:gd name="connsiteY4" fmla="*/ 10013 h 10013"/>
              <a:gd name="connsiteX5" fmla="*/ 4950 w 17501"/>
              <a:gd name="connsiteY5" fmla="*/ 4764 h 10013"/>
              <a:gd name="connsiteX6" fmla="*/ 746 w 17501"/>
              <a:gd name="connsiteY6" fmla="*/ 3281 h 10013"/>
              <a:gd name="connsiteX7" fmla="*/ 945 w 17501"/>
              <a:gd name="connsiteY7" fmla="*/ 0 h 10013"/>
              <a:gd name="connsiteX0" fmla="*/ 945 w 17501"/>
              <a:gd name="connsiteY0" fmla="*/ 0 h 10013"/>
              <a:gd name="connsiteX1" fmla="*/ 10750 w 17501"/>
              <a:gd name="connsiteY1" fmla="*/ 0 h 10013"/>
              <a:gd name="connsiteX2" fmla="*/ 13659 w 17501"/>
              <a:gd name="connsiteY2" fmla="*/ 4597 h 10013"/>
              <a:gd name="connsiteX3" fmla="*/ 15560 w 17501"/>
              <a:gd name="connsiteY3" fmla="*/ 10013 h 10013"/>
              <a:gd name="connsiteX4" fmla="*/ 6014 w 17501"/>
              <a:gd name="connsiteY4" fmla="*/ 10013 h 10013"/>
              <a:gd name="connsiteX5" fmla="*/ 746 w 17501"/>
              <a:gd name="connsiteY5" fmla="*/ 3281 h 10013"/>
              <a:gd name="connsiteX6" fmla="*/ 945 w 17501"/>
              <a:gd name="connsiteY6" fmla="*/ 0 h 10013"/>
              <a:gd name="connsiteX0" fmla="*/ 1359 w 17915"/>
              <a:gd name="connsiteY0" fmla="*/ 0 h 10013"/>
              <a:gd name="connsiteX1" fmla="*/ 11164 w 17915"/>
              <a:gd name="connsiteY1" fmla="*/ 0 h 10013"/>
              <a:gd name="connsiteX2" fmla="*/ 14073 w 17915"/>
              <a:gd name="connsiteY2" fmla="*/ 4597 h 10013"/>
              <a:gd name="connsiteX3" fmla="*/ 15974 w 17915"/>
              <a:gd name="connsiteY3" fmla="*/ 10013 h 10013"/>
              <a:gd name="connsiteX4" fmla="*/ 6428 w 17915"/>
              <a:gd name="connsiteY4" fmla="*/ 10013 h 10013"/>
              <a:gd name="connsiteX5" fmla="*/ 1160 w 17915"/>
              <a:gd name="connsiteY5" fmla="*/ 3281 h 10013"/>
              <a:gd name="connsiteX6" fmla="*/ 1359 w 17915"/>
              <a:gd name="connsiteY6" fmla="*/ 0 h 10013"/>
              <a:gd name="connsiteX0" fmla="*/ 1359 w 17915"/>
              <a:gd name="connsiteY0" fmla="*/ 0 h 10013"/>
              <a:gd name="connsiteX1" fmla="*/ 11164 w 17915"/>
              <a:gd name="connsiteY1" fmla="*/ 0 h 10013"/>
              <a:gd name="connsiteX2" fmla="*/ 14073 w 17915"/>
              <a:gd name="connsiteY2" fmla="*/ 4597 h 10013"/>
              <a:gd name="connsiteX3" fmla="*/ 15974 w 17915"/>
              <a:gd name="connsiteY3" fmla="*/ 10013 h 10013"/>
              <a:gd name="connsiteX4" fmla="*/ 6428 w 17915"/>
              <a:gd name="connsiteY4" fmla="*/ 10013 h 10013"/>
              <a:gd name="connsiteX5" fmla="*/ 1160 w 17915"/>
              <a:gd name="connsiteY5" fmla="*/ 3281 h 10013"/>
              <a:gd name="connsiteX6" fmla="*/ 1359 w 17915"/>
              <a:gd name="connsiteY6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14126 w 17968"/>
              <a:gd name="connsiteY2" fmla="*/ 4597 h 10013"/>
              <a:gd name="connsiteX3" fmla="*/ 16027 w 17968"/>
              <a:gd name="connsiteY3" fmla="*/ 10013 h 10013"/>
              <a:gd name="connsiteX4" fmla="*/ 6481 w 17968"/>
              <a:gd name="connsiteY4" fmla="*/ 10013 h 10013"/>
              <a:gd name="connsiteX5" fmla="*/ 1213 w 17968"/>
              <a:gd name="connsiteY5" fmla="*/ 3281 h 10013"/>
              <a:gd name="connsiteX6" fmla="*/ 1412 w 17968"/>
              <a:gd name="connsiteY6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10767 w 17968"/>
              <a:gd name="connsiteY2" fmla="*/ 2957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9402 w 17968"/>
              <a:gd name="connsiteY2" fmla="*/ 3139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10117 w 17968"/>
              <a:gd name="connsiteY2" fmla="*/ 3113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10117 w 17968"/>
              <a:gd name="connsiteY2" fmla="*/ 3113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10117 w 17968"/>
              <a:gd name="connsiteY2" fmla="*/ 3113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7968"/>
              <a:gd name="connsiteY0" fmla="*/ 0 h 10013"/>
              <a:gd name="connsiteX1" fmla="*/ 10567 w 17968"/>
              <a:gd name="connsiteY1" fmla="*/ 13 h 10013"/>
              <a:gd name="connsiteX2" fmla="*/ 10117 w 17968"/>
              <a:gd name="connsiteY2" fmla="*/ 3113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10117 w 17968"/>
              <a:gd name="connsiteY2" fmla="*/ 3113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10117 w 17968"/>
              <a:gd name="connsiteY2" fmla="*/ 3113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10117 w 17968"/>
              <a:gd name="connsiteY2" fmla="*/ 3113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7968"/>
              <a:gd name="connsiteY0" fmla="*/ 0 h 10013"/>
              <a:gd name="connsiteX1" fmla="*/ 11217 w 17968"/>
              <a:gd name="connsiteY1" fmla="*/ 0 h 10013"/>
              <a:gd name="connsiteX2" fmla="*/ 10117 w 17968"/>
              <a:gd name="connsiteY2" fmla="*/ 3113 h 10013"/>
              <a:gd name="connsiteX3" fmla="*/ 14126 w 17968"/>
              <a:gd name="connsiteY3" fmla="*/ 4597 h 10013"/>
              <a:gd name="connsiteX4" fmla="*/ 16027 w 17968"/>
              <a:gd name="connsiteY4" fmla="*/ 10013 h 10013"/>
              <a:gd name="connsiteX5" fmla="*/ 6481 w 17968"/>
              <a:gd name="connsiteY5" fmla="*/ 10013 h 10013"/>
              <a:gd name="connsiteX6" fmla="*/ 1213 w 17968"/>
              <a:gd name="connsiteY6" fmla="*/ 3281 h 10013"/>
              <a:gd name="connsiteX7" fmla="*/ 1412 w 17968"/>
              <a:gd name="connsiteY7" fmla="*/ 0 h 10013"/>
              <a:gd name="connsiteX0" fmla="*/ 1412 w 16071"/>
              <a:gd name="connsiteY0" fmla="*/ 0 h 10013"/>
              <a:gd name="connsiteX1" fmla="*/ 11217 w 16071"/>
              <a:gd name="connsiteY1" fmla="*/ 0 h 10013"/>
              <a:gd name="connsiteX2" fmla="*/ 10117 w 16071"/>
              <a:gd name="connsiteY2" fmla="*/ 3113 h 10013"/>
              <a:gd name="connsiteX3" fmla="*/ 16027 w 16071"/>
              <a:gd name="connsiteY3" fmla="*/ 10013 h 10013"/>
              <a:gd name="connsiteX4" fmla="*/ 6481 w 16071"/>
              <a:gd name="connsiteY4" fmla="*/ 10013 h 10013"/>
              <a:gd name="connsiteX5" fmla="*/ 1213 w 16071"/>
              <a:gd name="connsiteY5" fmla="*/ 3281 h 10013"/>
              <a:gd name="connsiteX6" fmla="*/ 1412 w 16071"/>
              <a:gd name="connsiteY6" fmla="*/ 0 h 10013"/>
              <a:gd name="connsiteX0" fmla="*/ 1412 w 18982"/>
              <a:gd name="connsiteY0" fmla="*/ 0 h 10013"/>
              <a:gd name="connsiteX1" fmla="*/ 11217 w 18982"/>
              <a:gd name="connsiteY1" fmla="*/ 0 h 10013"/>
              <a:gd name="connsiteX2" fmla="*/ 10117 w 18982"/>
              <a:gd name="connsiteY2" fmla="*/ 3113 h 10013"/>
              <a:gd name="connsiteX3" fmla="*/ 18761 w 18982"/>
              <a:gd name="connsiteY3" fmla="*/ 6886 h 10013"/>
              <a:gd name="connsiteX4" fmla="*/ 16027 w 18982"/>
              <a:gd name="connsiteY4" fmla="*/ 10013 h 10013"/>
              <a:gd name="connsiteX5" fmla="*/ 6481 w 18982"/>
              <a:gd name="connsiteY5" fmla="*/ 10013 h 10013"/>
              <a:gd name="connsiteX6" fmla="*/ 1213 w 18982"/>
              <a:gd name="connsiteY6" fmla="*/ 3281 h 10013"/>
              <a:gd name="connsiteX7" fmla="*/ 1412 w 18982"/>
              <a:gd name="connsiteY7" fmla="*/ 0 h 10013"/>
              <a:gd name="connsiteX0" fmla="*/ 1412 w 18982"/>
              <a:gd name="connsiteY0" fmla="*/ 0 h 10013"/>
              <a:gd name="connsiteX1" fmla="*/ 11217 w 18982"/>
              <a:gd name="connsiteY1" fmla="*/ 0 h 10013"/>
              <a:gd name="connsiteX2" fmla="*/ 10117 w 18982"/>
              <a:gd name="connsiteY2" fmla="*/ 3113 h 10013"/>
              <a:gd name="connsiteX3" fmla="*/ 18761 w 18982"/>
              <a:gd name="connsiteY3" fmla="*/ 6886 h 10013"/>
              <a:gd name="connsiteX4" fmla="*/ 16027 w 18982"/>
              <a:gd name="connsiteY4" fmla="*/ 10013 h 10013"/>
              <a:gd name="connsiteX5" fmla="*/ 6481 w 18982"/>
              <a:gd name="connsiteY5" fmla="*/ 10013 h 10013"/>
              <a:gd name="connsiteX6" fmla="*/ 1213 w 18982"/>
              <a:gd name="connsiteY6" fmla="*/ 3281 h 10013"/>
              <a:gd name="connsiteX7" fmla="*/ 1412 w 18982"/>
              <a:gd name="connsiteY7" fmla="*/ 0 h 10013"/>
              <a:gd name="connsiteX0" fmla="*/ 1412 w 19095"/>
              <a:gd name="connsiteY0" fmla="*/ 0 h 10013"/>
              <a:gd name="connsiteX1" fmla="*/ 11217 w 19095"/>
              <a:gd name="connsiteY1" fmla="*/ 0 h 10013"/>
              <a:gd name="connsiteX2" fmla="*/ 10117 w 19095"/>
              <a:gd name="connsiteY2" fmla="*/ 3113 h 10013"/>
              <a:gd name="connsiteX3" fmla="*/ 18761 w 19095"/>
              <a:gd name="connsiteY3" fmla="*/ 6886 h 10013"/>
              <a:gd name="connsiteX4" fmla="*/ 16027 w 19095"/>
              <a:gd name="connsiteY4" fmla="*/ 10013 h 10013"/>
              <a:gd name="connsiteX5" fmla="*/ 6481 w 19095"/>
              <a:gd name="connsiteY5" fmla="*/ 10013 h 10013"/>
              <a:gd name="connsiteX6" fmla="*/ 1213 w 19095"/>
              <a:gd name="connsiteY6" fmla="*/ 3281 h 10013"/>
              <a:gd name="connsiteX7" fmla="*/ 1412 w 19095"/>
              <a:gd name="connsiteY7" fmla="*/ 0 h 10013"/>
              <a:gd name="connsiteX0" fmla="*/ 1412 w 19125"/>
              <a:gd name="connsiteY0" fmla="*/ 0 h 10026"/>
              <a:gd name="connsiteX1" fmla="*/ 11217 w 19125"/>
              <a:gd name="connsiteY1" fmla="*/ 0 h 10026"/>
              <a:gd name="connsiteX2" fmla="*/ 10117 w 19125"/>
              <a:gd name="connsiteY2" fmla="*/ 3113 h 10026"/>
              <a:gd name="connsiteX3" fmla="*/ 18761 w 19125"/>
              <a:gd name="connsiteY3" fmla="*/ 6886 h 10026"/>
              <a:gd name="connsiteX4" fmla="*/ 16352 w 19125"/>
              <a:gd name="connsiteY4" fmla="*/ 10026 h 10026"/>
              <a:gd name="connsiteX5" fmla="*/ 6481 w 19125"/>
              <a:gd name="connsiteY5" fmla="*/ 10013 h 10026"/>
              <a:gd name="connsiteX6" fmla="*/ 1213 w 19125"/>
              <a:gd name="connsiteY6" fmla="*/ 3281 h 10026"/>
              <a:gd name="connsiteX7" fmla="*/ 1412 w 19125"/>
              <a:gd name="connsiteY7" fmla="*/ 0 h 10026"/>
              <a:gd name="connsiteX0" fmla="*/ 1412 w 19125"/>
              <a:gd name="connsiteY0" fmla="*/ 0 h 10026"/>
              <a:gd name="connsiteX1" fmla="*/ 11217 w 19125"/>
              <a:gd name="connsiteY1" fmla="*/ 0 h 10026"/>
              <a:gd name="connsiteX2" fmla="*/ 10117 w 19125"/>
              <a:gd name="connsiteY2" fmla="*/ 3113 h 10026"/>
              <a:gd name="connsiteX3" fmla="*/ 18761 w 19125"/>
              <a:gd name="connsiteY3" fmla="*/ 6886 h 10026"/>
              <a:gd name="connsiteX4" fmla="*/ 16352 w 19125"/>
              <a:gd name="connsiteY4" fmla="*/ 10026 h 10026"/>
              <a:gd name="connsiteX5" fmla="*/ 6481 w 19125"/>
              <a:gd name="connsiteY5" fmla="*/ 10013 h 10026"/>
              <a:gd name="connsiteX6" fmla="*/ 1213 w 19125"/>
              <a:gd name="connsiteY6" fmla="*/ 3281 h 10026"/>
              <a:gd name="connsiteX7" fmla="*/ 1412 w 19125"/>
              <a:gd name="connsiteY7" fmla="*/ 0 h 10026"/>
              <a:gd name="connsiteX0" fmla="*/ 1412 w 19125"/>
              <a:gd name="connsiteY0" fmla="*/ 0 h 10026"/>
              <a:gd name="connsiteX1" fmla="*/ 11217 w 19125"/>
              <a:gd name="connsiteY1" fmla="*/ 0 h 10026"/>
              <a:gd name="connsiteX2" fmla="*/ 10117 w 19125"/>
              <a:gd name="connsiteY2" fmla="*/ 3113 h 10026"/>
              <a:gd name="connsiteX3" fmla="*/ 18761 w 19125"/>
              <a:gd name="connsiteY3" fmla="*/ 6886 h 10026"/>
              <a:gd name="connsiteX4" fmla="*/ 16352 w 19125"/>
              <a:gd name="connsiteY4" fmla="*/ 10026 h 10026"/>
              <a:gd name="connsiteX5" fmla="*/ 6481 w 19125"/>
              <a:gd name="connsiteY5" fmla="*/ 10013 h 10026"/>
              <a:gd name="connsiteX6" fmla="*/ 1213 w 19125"/>
              <a:gd name="connsiteY6" fmla="*/ 3281 h 10026"/>
              <a:gd name="connsiteX7" fmla="*/ 1412 w 19125"/>
              <a:gd name="connsiteY7" fmla="*/ 0 h 10026"/>
              <a:gd name="connsiteX0" fmla="*/ 1920 w 18853"/>
              <a:gd name="connsiteY0" fmla="*/ 13 h 10026"/>
              <a:gd name="connsiteX1" fmla="*/ 10945 w 18853"/>
              <a:gd name="connsiteY1" fmla="*/ 0 h 10026"/>
              <a:gd name="connsiteX2" fmla="*/ 9845 w 18853"/>
              <a:gd name="connsiteY2" fmla="*/ 3113 h 10026"/>
              <a:gd name="connsiteX3" fmla="*/ 18489 w 18853"/>
              <a:gd name="connsiteY3" fmla="*/ 6886 h 10026"/>
              <a:gd name="connsiteX4" fmla="*/ 16080 w 18853"/>
              <a:gd name="connsiteY4" fmla="*/ 10026 h 10026"/>
              <a:gd name="connsiteX5" fmla="*/ 6209 w 18853"/>
              <a:gd name="connsiteY5" fmla="*/ 10013 h 10026"/>
              <a:gd name="connsiteX6" fmla="*/ 941 w 18853"/>
              <a:gd name="connsiteY6" fmla="*/ 3281 h 10026"/>
              <a:gd name="connsiteX7" fmla="*/ 1920 w 18853"/>
              <a:gd name="connsiteY7" fmla="*/ 13 h 10026"/>
              <a:gd name="connsiteX0" fmla="*/ 1488 w 19071"/>
              <a:gd name="connsiteY0" fmla="*/ 26 h 10026"/>
              <a:gd name="connsiteX1" fmla="*/ 11163 w 19071"/>
              <a:gd name="connsiteY1" fmla="*/ 0 h 10026"/>
              <a:gd name="connsiteX2" fmla="*/ 10063 w 19071"/>
              <a:gd name="connsiteY2" fmla="*/ 3113 h 10026"/>
              <a:gd name="connsiteX3" fmla="*/ 18707 w 19071"/>
              <a:gd name="connsiteY3" fmla="*/ 6886 h 10026"/>
              <a:gd name="connsiteX4" fmla="*/ 16298 w 19071"/>
              <a:gd name="connsiteY4" fmla="*/ 10026 h 10026"/>
              <a:gd name="connsiteX5" fmla="*/ 6427 w 19071"/>
              <a:gd name="connsiteY5" fmla="*/ 10013 h 10026"/>
              <a:gd name="connsiteX6" fmla="*/ 1159 w 19071"/>
              <a:gd name="connsiteY6" fmla="*/ 3281 h 10026"/>
              <a:gd name="connsiteX7" fmla="*/ 1488 w 19071"/>
              <a:gd name="connsiteY7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100 w 19012"/>
              <a:gd name="connsiteY6" fmla="*/ 3281 h 10026"/>
              <a:gd name="connsiteX7" fmla="*/ 1429 w 19012"/>
              <a:gd name="connsiteY7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7469 w 19012"/>
              <a:gd name="connsiteY6" fmla="*/ 6730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9029 w 19012"/>
              <a:gd name="connsiteY6" fmla="*/ 6743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0264 w 19012"/>
              <a:gd name="connsiteY6" fmla="*/ 6743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8574 w 19012"/>
              <a:gd name="connsiteY6" fmla="*/ 6419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8574 w 19012"/>
              <a:gd name="connsiteY6" fmla="*/ 6419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8574 w 19012"/>
              <a:gd name="connsiteY6" fmla="*/ 6419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8574 w 19012"/>
              <a:gd name="connsiteY6" fmla="*/ 6419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8574 w 19012"/>
              <a:gd name="connsiteY6" fmla="*/ 6419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8574 w 19012"/>
              <a:gd name="connsiteY6" fmla="*/ 6419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8574 w 19012"/>
              <a:gd name="connsiteY6" fmla="*/ 6419 h 10026"/>
              <a:gd name="connsiteX7" fmla="*/ 1100 w 19012"/>
              <a:gd name="connsiteY7" fmla="*/ 3281 h 10026"/>
              <a:gd name="connsiteX8" fmla="*/ 1429 w 19012"/>
              <a:gd name="connsiteY8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100 w 19012"/>
              <a:gd name="connsiteY6" fmla="*/ 3281 h 10026"/>
              <a:gd name="connsiteX7" fmla="*/ 1429 w 19012"/>
              <a:gd name="connsiteY7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100 w 19012"/>
              <a:gd name="connsiteY6" fmla="*/ 3281 h 10026"/>
              <a:gd name="connsiteX7" fmla="*/ 1429 w 19012"/>
              <a:gd name="connsiteY7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100 w 19012"/>
              <a:gd name="connsiteY6" fmla="*/ 3281 h 10026"/>
              <a:gd name="connsiteX7" fmla="*/ 1429 w 19012"/>
              <a:gd name="connsiteY7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100 w 19012"/>
              <a:gd name="connsiteY6" fmla="*/ 3281 h 10026"/>
              <a:gd name="connsiteX7" fmla="*/ 1429 w 19012"/>
              <a:gd name="connsiteY7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100 w 19012"/>
              <a:gd name="connsiteY6" fmla="*/ 3281 h 10026"/>
              <a:gd name="connsiteX7" fmla="*/ 1429 w 19012"/>
              <a:gd name="connsiteY7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100 w 19012"/>
              <a:gd name="connsiteY6" fmla="*/ 3281 h 10026"/>
              <a:gd name="connsiteX7" fmla="*/ 1429 w 19012"/>
              <a:gd name="connsiteY7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100 w 19012"/>
              <a:gd name="connsiteY6" fmla="*/ 3281 h 10026"/>
              <a:gd name="connsiteX7" fmla="*/ 1429 w 19012"/>
              <a:gd name="connsiteY7" fmla="*/ 26 h 10026"/>
              <a:gd name="connsiteX0" fmla="*/ 1429 w 19012"/>
              <a:gd name="connsiteY0" fmla="*/ 26 h 10026"/>
              <a:gd name="connsiteX1" fmla="*/ 11104 w 19012"/>
              <a:gd name="connsiteY1" fmla="*/ 0 h 10026"/>
              <a:gd name="connsiteX2" fmla="*/ 10004 w 19012"/>
              <a:gd name="connsiteY2" fmla="*/ 3113 h 10026"/>
              <a:gd name="connsiteX3" fmla="*/ 18648 w 19012"/>
              <a:gd name="connsiteY3" fmla="*/ 6886 h 10026"/>
              <a:gd name="connsiteX4" fmla="*/ 16239 w 19012"/>
              <a:gd name="connsiteY4" fmla="*/ 10026 h 10026"/>
              <a:gd name="connsiteX5" fmla="*/ 6368 w 19012"/>
              <a:gd name="connsiteY5" fmla="*/ 10013 h 10026"/>
              <a:gd name="connsiteX6" fmla="*/ 1100 w 19012"/>
              <a:gd name="connsiteY6" fmla="*/ 3281 h 10026"/>
              <a:gd name="connsiteX7" fmla="*/ 1429 w 19012"/>
              <a:gd name="connsiteY7" fmla="*/ 26 h 10026"/>
              <a:gd name="connsiteX0" fmla="*/ 1004 w 18587"/>
              <a:gd name="connsiteY0" fmla="*/ 26 h 10026"/>
              <a:gd name="connsiteX1" fmla="*/ 10679 w 18587"/>
              <a:gd name="connsiteY1" fmla="*/ 0 h 10026"/>
              <a:gd name="connsiteX2" fmla="*/ 9579 w 18587"/>
              <a:gd name="connsiteY2" fmla="*/ 3113 h 10026"/>
              <a:gd name="connsiteX3" fmla="*/ 18223 w 18587"/>
              <a:gd name="connsiteY3" fmla="*/ 6886 h 10026"/>
              <a:gd name="connsiteX4" fmla="*/ 15814 w 18587"/>
              <a:gd name="connsiteY4" fmla="*/ 10026 h 10026"/>
              <a:gd name="connsiteX5" fmla="*/ 5943 w 18587"/>
              <a:gd name="connsiteY5" fmla="*/ 10013 h 10026"/>
              <a:gd name="connsiteX6" fmla="*/ 1455 w 18587"/>
              <a:gd name="connsiteY6" fmla="*/ 3294 h 10026"/>
              <a:gd name="connsiteX7" fmla="*/ 1004 w 18587"/>
              <a:gd name="connsiteY7" fmla="*/ 26 h 10026"/>
              <a:gd name="connsiteX0" fmla="*/ 1428 w 19011"/>
              <a:gd name="connsiteY0" fmla="*/ 26 h 10026"/>
              <a:gd name="connsiteX1" fmla="*/ 11103 w 19011"/>
              <a:gd name="connsiteY1" fmla="*/ 0 h 10026"/>
              <a:gd name="connsiteX2" fmla="*/ 10003 w 19011"/>
              <a:gd name="connsiteY2" fmla="*/ 3113 h 10026"/>
              <a:gd name="connsiteX3" fmla="*/ 18647 w 19011"/>
              <a:gd name="connsiteY3" fmla="*/ 6886 h 10026"/>
              <a:gd name="connsiteX4" fmla="*/ 16238 w 19011"/>
              <a:gd name="connsiteY4" fmla="*/ 10026 h 10026"/>
              <a:gd name="connsiteX5" fmla="*/ 6367 w 19011"/>
              <a:gd name="connsiteY5" fmla="*/ 10013 h 10026"/>
              <a:gd name="connsiteX6" fmla="*/ 1099 w 19011"/>
              <a:gd name="connsiteY6" fmla="*/ 3307 h 10026"/>
              <a:gd name="connsiteX7" fmla="*/ 1428 w 19011"/>
              <a:gd name="connsiteY7" fmla="*/ 26 h 10026"/>
              <a:gd name="connsiteX0" fmla="*/ 1428 w 19011"/>
              <a:gd name="connsiteY0" fmla="*/ 26 h 10026"/>
              <a:gd name="connsiteX1" fmla="*/ 11103 w 19011"/>
              <a:gd name="connsiteY1" fmla="*/ 0 h 10026"/>
              <a:gd name="connsiteX2" fmla="*/ 10003 w 19011"/>
              <a:gd name="connsiteY2" fmla="*/ 3113 h 10026"/>
              <a:gd name="connsiteX3" fmla="*/ 18647 w 19011"/>
              <a:gd name="connsiteY3" fmla="*/ 6886 h 10026"/>
              <a:gd name="connsiteX4" fmla="*/ 16238 w 19011"/>
              <a:gd name="connsiteY4" fmla="*/ 10026 h 10026"/>
              <a:gd name="connsiteX5" fmla="*/ 6367 w 19011"/>
              <a:gd name="connsiteY5" fmla="*/ 10013 h 10026"/>
              <a:gd name="connsiteX6" fmla="*/ 1099 w 19011"/>
              <a:gd name="connsiteY6" fmla="*/ 3307 h 10026"/>
              <a:gd name="connsiteX7" fmla="*/ 1428 w 19011"/>
              <a:gd name="connsiteY7" fmla="*/ 26 h 10026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1099 w 19011"/>
              <a:gd name="connsiteY6" fmla="*/ 3307 h 10065"/>
              <a:gd name="connsiteX7" fmla="*/ 1428 w 19011"/>
              <a:gd name="connsiteY7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1099 w 19011"/>
              <a:gd name="connsiteY6" fmla="*/ 3307 h 10065"/>
              <a:gd name="connsiteX7" fmla="*/ 1428 w 19011"/>
              <a:gd name="connsiteY7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1099 w 19011"/>
              <a:gd name="connsiteY6" fmla="*/ 3307 h 10065"/>
              <a:gd name="connsiteX7" fmla="*/ 1428 w 19011"/>
              <a:gd name="connsiteY7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6493 w 19011"/>
              <a:gd name="connsiteY6" fmla="*/ 5401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6493 w 19011"/>
              <a:gd name="connsiteY6" fmla="*/ 5401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6493 w 19011"/>
              <a:gd name="connsiteY6" fmla="*/ 5401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573 w 19011"/>
              <a:gd name="connsiteY6" fmla="*/ 6074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573 w 19011"/>
              <a:gd name="connsiteY6" fmla="*/ 6074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573 w 19011"/>
              <a:gd name="connsiteY6" fmla="*/ 6074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378 w 19011"/>
              <a:gd name="connsiteY6" fmla="*/ 611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378 w 19011"/>
              <a:gd name="connsiteY6" fmla="*/ 611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378 w 19011"/>
              <a:gd name="connsiteY6" fmla="*/ 611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378 w 19011"/>
              <a:gd name="connsiteY6" fmla="*/ 611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378 w 19011"/>
              <a:gd name="connsiteY6" fmla="*/ 611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9158 w 19011"/>
              <a:gd name="connsiteY6" fmla="*/ 598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508 w 19011"/>
              <a:gd name="connsiteY6" fmla="*/ 6151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508 w 19011"/>
              <a:gd name="connsiteY6" fmla="*/ 620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508 w 19011"/>
              <a:gd name="connsiteY6" fmla="*/ 620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508 w 19011"/>
              <a:gd name="connsiteY6" fmla="*/ 620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508 w 19011"/>
              <a:gd name="connsiteY6" fmla="*/ 6203 h 10065"/>
              <a:gd name="connsiteX7" fmla="*/ 1099 w 19011"/>
              <a:gd name="connsiteY7" fmla="*/ 3307 h 10065"/>
              <a:gd name="connsiteX8" fmla="*/ 1428 w 19011"/>
              <a:gd name="connsiteY8" fmla="*/ 26 h 10065"/>
              <a:gd name="connsiteX0" fmla="*/ 1428 w 19011"/>
              <a:gd name="connsiteY0" fmla="*/ 26 h 10065"/>
              <a:gd name="connsiteX1" fmla="*/ 11103 w 19011"/>
              <a:gd name="connsiteY1" fmla="*/ 0 h 10065"/>
              <a:gd name="connsiteX2" fmla="*/ 10003 w 19011"/>
              <a:gd name="connsiteY2" fmla="*/ 3113 h 10065"/>
              <a:gd name="connsiteX3" fmla="*/ 18647 w 19011"/>
              <a:gd name="connsiteY3" fmla="*/ 6886 h 10065"/>
              <a:gd name="connsiteX4" fmla="*/ 16238 w 19011"/>
              <a:gd name="connsiteY4" fmla="*/ 10026 h 10065"/>
              <a:gd name="connsiteX5" fmla="*/ 6302 w 19011"/>
              <a:gd name="connsiteY5" fmla="*/ 10065 h 10065"/>
              <a:gd name="connsiteX6" fmla="*/ 8508 w 19011"/>
              <a:gd name="connsiteY6" fmla="*/ 6203 h 10065"/>
              <a:gd name="connsiteX7" fmla="*/ 1099 w 19011"/>
              <a:gd name="connsiteY7" fmla="*/ 3449 h 10065"/>
              <a:gd name="connsiteX8" fmla="*/ 1428 w 19011"/>
              <a:gd name="connsiteY8" fmla="*/ 26 h 10065"/>
              <a:gd name="connsiteX0" fmla="*/ 1512 w 19095"/>
              <a:gd name="connsiteY0" fmla="*/ 26 h 10065"/>
              <a:gd name="connsiteX1" fmla="*/ 11187 w 19095"/>
              <a:gd name="connsiteY1" fmla="*/ 0 h 10065"/>
              <a:gd name="connsiteX2" fmla="*/ 10087 w 19095"/>
              <a:gd name="connsiteY2" fmla="*/ 3113 h 10065"/>
              <a:gd name="connsiteX3" fmla="*/ 18731 w 19095"/>
              <a:gd name="connsiteY3" fmla="*/ 6886 h 10065"/>
              <a:gd name="connsiteX4" fmla="*/ 16322 w 19095"/>
              <a:gd name="connsiteY4" fmla="*/ 10026 h 10065"/>
              <a:gd name="connsiteX5" fmla="*/ 6386 w 19095"/>
              <a:gd name="connsiteY5" fmla="*/ 10065 h 10065"/>
              <a:gd name="connsiteX6" fmla="*/ 8592 w 19095"/>
              <a:gd name="connsiteY6" fmla="*/ 6203 h 10065"/>
              <a:gd name="connsiteX7" fmla="*/ 1183 w 19095"/>
              <a:gd name="connsiteY7" fmla="*/ 3449 h 10065"/>
              <a:gd name="connsiteX8" fmla="*/ 1512 w 19095"/>
              <a:gd name="connsiteY8" fmla="*/ 26 h 10065"/>
              <a:gd name="connsiteX0" fmla="*/ 1568 w 19151"/>
              <a:gd name="connsiteY0" fmla="*/ 26 h 10065"/>
              <a:gd name="connsiteX1" fmla="*/ 11243 w 19151"/>
              <a:gd name="connsiteY1" fmla="*/ 0 h 10065"/>
              <a:gd name="connsiteX2" fmla="*/ 10143 w 19151"/>
              <a:gd name="connsiteY2" fmla="*/ 3113 h 10065"/>
              <a:gd name="connsiteX3" fmla="*/ 18787 w 19151"/>
              <a:gd name="connsiteY3" fmla="*/ 6886 h 10065"/>
              <a:gd name="connsiteX4" fmla="*/ 16378 w 19151"/>
              <a:gd name="connsiteY4" fmla="*/ 10026 h 10065"/>
              <a:gd name="connsiteX5" fmla="*/ 6442 w 19151"/>
              <a:gd name="connsiteY5" fmla="*/ 10065 h 10065"/>
              <a:gd name="connsiteX6" fmla="*/ 8648 w 19151"/>
              <a:gd name="connsiteY6" fmla="*/ 6203 h 10065"/>
              <a:gd name="connsiteX7" fmla="*/ 1239 w 19151"/>
              <a:gd name="connsiteY7" fmla="*/ 3449 h 10065"/>
              <a:gd name="connsiteX8" fmla="*/ 1568 w 19151"/>
              <a:gd name="connsiteY8" fmla="*/ 26 h 10065"/>
              <a:gd name="connsiteX0" fmla="*/ 1568 w 19151"/>
              <a:gd name="connsiteY0" fmla="*/ 26 h 10065"/>
              <a:gd name="connsiteX1" fmla="*/ 11243 w 19151"/>
              <a:gd name="connsiteY1" fmla="*/ 0 h 10065"/>
              <a:gd name="connsiteX2" fmla="*/ 9883 w 19151"/>
              <a:gd name="connsiteY2" fmla="*/ 3139 h 10065"/>
              <a:gd name="connsiteX3" fmla="*/ 18787 w 19151"/>
              <a:gd name="connsiteY3" fmla="*/ 6886 h 10065"/>
              <a:gd name="connsiteX4" fmla="*/ 16378 w 19151"/>
              <a:gd name="connsiteY4" fmla="*/ 10026 h 10065"/>
              <a:gd name="connsiteX5" fmla="*/ 6442 w 19151"/>
              <a:gd name="connsiteY5" fmla="*/ 10065 h 10065"/>
              <a:gd name="connsiteX6" fmla="*/ 8648 w 19151"/>
              <a:gd name="connsiteY6" fmla="*/ 6203 h 10065"/>
              <a:gd name="connsiteX7" fmla="*/ 1239 w 19151"/>
              <a:gd name="connsiteY7" fmla="*/ 3449 h 10065"/>
              <a:gd name="connsiteX8" fmla="*/ 1568 w 19151"/>
              <a:gd name="connsiteY8" fmla="*/ 26 h 10065"/>
              <a:gd name="connsiteX0" fmla="*/ 1568 w 19151"/>
              <a:gd name="connsiteY0" fmla="*/ 26 h 10065"/>
              <a:gd name="connsiteX1" fmla="*/ 11243 w 19151"/>
              <a:gd name="connsiteY1" fmla="*/ 0 h 10065"/>
              <a:gd name="connsiteX2" fmla="*/ 10208 w 19151"/>
              <a:gd name="connsiteY2" fmla="*/ 3139 h 10065"/>
              <a:gd name="connsiteX3" fmla="*/ 18787 w 19151"/>
              <a:gd name="connsiteY3" fmla="*/ 6886 h 10065"/>
              <a:gd name="connsiteX4" fmla="*/ 16378 w 19151"/>
              <a:gd name="connsiteY4" fmla="*/ 10026 h 10065"/>
              <a:gd name="connsiteX5" fmla="*/ 6442 w 19151"/>
              <a:gd name="connsiteY5" fmla="*/ 10065 h 10065"/>
              <a:gd name="connsiteX6" fmla="*/ 8648 w 19151"/>
              <a:gd name="connsiteY6" fmla="*/ 6203 h 10065"/>
              <a:gd name="connsiteX7" fmla="*/ 1239 w 19151"/>
              <a:gd name="connsiteY7" fmla="*/ 3449 h 10065"/>
              <a:gd name="connsiteX8" fmla="*/ 1568 w 19151"/>
              <a:gd name="connsiteY8" fmla="*/ 26 h 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51" h="10065">
                <a:moveTo>
                  <a:pt x="1568" y="26"/>
                </a:moveTo>
                <a:lnTo>
                  <a:pt x="11243" y="0"/>
                </a:lnTo>
                <a:cubicBezTo>
                  <a:pt x="11220" y="2"/>
                  <a:pt x="6798" y="1296"/>
                  <a:pt x="10208" y="3139"/>
                </a:cubicBezTo>
                <a:cubicBezTo>
                  <a:pt x="12278" y="4187"/>
                  <a:pt x="16827" y="4828"/>
                  <a:pt x="18787" y="6886"/>
                </a:cubicBezTo>
                <a:cubicBezTo>
                  <a:pt x="20097" y="8529"/>
                  <a:pt x="17547" y="9470"/>
                  <a:pt x="16378" y="10026"/>
                </a:cubicBezTo>
                <a:lnTo>
                  <a:pt x="6442" y="10065"/>
                </a:lnTo>
                <a:cubicBezTo>
                  <a:pt x="10375" y="8737"/>
                  <a:pt x="11660" y="7497"/>
                  <a:pt x="8648" y="6203"/>
                </a:cubicBezTo>
                <a:cubicBezTo>
                  <a:pt x="5636" y="5012"/>
                  <a:pt x="2896" y="4319"/>
                  <a:pt x="1239" y="3449"/>
                </a:cubicBezTo>
                <a:cubicBezTo>
                  <a:pt x="-988" y="2240"/>
                  <a:pt x="204" y="616"/>
                  <a:pt x="1568" y="26"/>
                </a:cubicBezTo>
                <a:close/>
              </a:path>
            </a:pathLst>
          </a:custGeom>
          <a:solidFill>
            <a:srgbClr val="F89A28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  <a:scene3d>
            <a:camera prst="orthographicFront"/>
            <a:lightRig rig="balanced" dir="t"/>
          </a:scene3d>
          <a:sp3d prstMaterial="plastic">
            <a:bevelT w="25400" h="3810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Freeform 17"/>
          <p:cNvSpPr/>
          <p:nvPr/>
        </p:nvSpPr>
        <p:spPr bwMode="auto">
          <a:xfrm rot="18536727">
            <a:off x="7555499" y="1651201"/>
            <a:ext cx="4497211" cy="5113909"/>
          </a:xfrm>
          <a:custGeom>
            <a:avLst/>
            <a:gdLst>
              <a:gd name="connsiteX0" fmla="*/ 3955644 w 4120330"/>
              <a:gd name="connsiteY0" fmla="*/ 204316 h 4685348"/>
              <a:gd name="connsiteX1" fmla="*/ 3976737 w 4120330"/>
              <a:gd name="connsiteY1" fmla="*/ 255240 h 4685348"/>
              <a:gd name="connsiteX2" fmla="*/ 3976737 w 4120330"/>
              <a:gd name="connsiteY2" fmla="*/ 543296 h 4685348"/>
              <a:gd name="connsiteX3" fmla="*/ 3975438 w 4120330"/>
              <a:gd name="connsiteY3" fmla="*/ 546432 h 4685348"/>
              <a:gd name="connsiteX4" fmla="*/ 3975438 w 4120330"/>
              <a:gd name="connsiteY4" fmla="*/ 643919 h 4685348"/>
              <a:gd name="connsiteX5" fmla="*/ 3964827 w 4120330"/>
              <a:gd name="connsiteY5" fmla="*/ 654531 h 4685348"/>
              <a:gd name="connsiteX6" fmla="*/ 4120330 w 4120330"/>
              <a:gd name="connsiteY6" fmla="*/ 813296 h 4685348"/>
              <a:gd name="connsiteX7" fmla="*/ 4114691 w 4120330"/>
              <a:gd name="connsiteY7" fmla="*/ 818575 h 4685348"/>
              <a:gd name="connsiteX8" fmla="*/ 3726339 w 4120330"/>
              <a:gd name="connsiteY8" fmla="*/ 1323559 h 4685348"/>
              <a:gd name="connsiteX9" fmla="*/ 2556185 w 4120330"/>
              <a:gd name="connsiteY9" fmla="*/ 3667378 h 4685348"/>
              <a:gd name="connsiteX10" fmla="*/ 810899 w 4120330"/>
              <a:gd name="connsiteY10" fmla="*/ 4685348 h 4685348"/>
              <a:gd name="connsiteX11" fmla="*/ 0 w 4120330"/>
              <a:gd name="connsiteY11" fmla="*/ 3721485 h 4685348"/>
              <a:gd name="connsiteX12" fmla="*/ 2086288 w 4120330"/>
              <a:gd name="connsiteY12" fmla="*/ 2394833 h 4685348"/>
              <a:gd name="connsiteX13" fmla="*/ 2858418 w 4120330"/>
              <a:gd name="connsiteY13" fmla="*/ 563371 h 4685348"/>
              <a:gd name="connsiteX14" fmla="*/ 3248244 w 4120330"/>
              <a:gd name="connsiteY14" fmla="*/ 72319 h 4685348"/>
              <a:gd name="connsiteX15" fmla="*/ 3323748 w 4120330"/>
              <a:gd name="connsiteY15" fmla="*/ 0 h 4685348"/>
              <a:gd name="connsiteX16" fmla="*/ 3510198 w 4120330"/>
              <a:gd name="connsiteY16" fmla="*/ 190363 h 4685348"/>
              <a:gd name="connsiteX17" fmla="*/ 3516040 w 4120330"/>
              <a:gd name="connsiteY17" fmla="*/ 184520 h 4685348"/>
              <a:gd name="connsiteX18" fmla="*/ 3613530 w 4120330"/>
              <a:gd name="connsiteY18" fmla="*/ 184521 h 4685348"/>
              <a:gd name="connsiteX19" fmla="*/ 3616663 w 4120330"/>
              <a:gd name="connsiteY19" fmla="*/ 183223 h 4685348"/>
              <a:gd name="connsiteX20" fmla="*/ 3904720 w 4120330"/>
              <a:gd name="connsiteY20" fmla="*/ 183223 h 4685348"/>
              <a:gd name="connsiteX21" fmla="*/ 3955644 w 4120330"/>
              <a:gd name="connsiteY21" fmla="*/ 204316 h 4685348"/>
              <a:gd name="connsiteX0" fmla="*/ 3955644 w 4120330"/>
              <a:gd name="connsiteY0" fmla="*/ 204316 h 4685348"/>
              <a:gd name="connsiteX1" fmla="*/ 3976737 w 4120330"/>
              <a:gd name="connsiteY1" fmla="*/ 255240 h 4685348"/>
              <a:gd name="connsiteX2" fmla="*/ 3976737 w 4120330"/>
              <a:gd name="connsiteY2" fmla="*/ 543296 h 4685348"/>
              <a:gd name="connsiteX3" fmla="*/ 3975438 w 4120330"/>
              <a:gd name="connsiteY3" fmla="*/ 546432 h 4685348"/>
              <a:gd name="connsiteX4" fmla="*/ 3975438 w 4120330"/>
              <a:gd name="connsiteY4" fmla="*/ 643919 h 4685348"/>
              <a:gd name="connsiteX5" fmla="*/ 4120330 w 4120330"/>
              <a:gd name="connsiteY5" fmla="*/ 813296 h 4685348"/>
              <a:gd name="connsiteX6" fmla="*/ 4114691 w 4120330"/>
              <a:gd name="connsiteY6" fmla="*/ 818575 h 4685348"/>
              <a:gd name="connsiteX7" fmla="*/ 3726339 w 4120330"/>
              <a:gd name="connsiteY7" fmla="*/ 1323559 h 4685348"/>
              <a:gd name="connsiteX8" fmla="*/ 2556185 w 4120330"/>
              <a:gd name="connsiteY8" fmla="*/ 3667378 h 4685348"/>
              <a:gd name="connsiteX9" fmla="*/ 810899 w 4120330"/>
              <a:gd name="connsiteY9" fmla="*/ 4685348 h 4685348"/>
              <a:gd name="connsiteX10" fmla="*/ 0 w 4120330"/>
              <a:gd name="connsiteY10" fmla="*/ 3721485 h 4685348"/>
              <a:gd name="connsiteX11" fmla="*/ 2086288 w 4120330"/>
              <a:gd name="connsiteY11" fmla="*/ 2394833 h 4685348"/>
              <a:gd name="connsiteX12" fmla="*/ 2858418 w 4120330"/>
              <a:gd name="connsiteY12" fmla="*/ 563371 h 4685348"/>
              <a:gd name="connsiteX13" fmla="*/ 3248244 w 4120330"/>
              <a:gd name="connsiteY13" fmla="*/ 72319 h 4685348"/>
              <a:gd name="connsiteX14" fmla="*/ 3323748 w 4120330"/>
              <a:gd name="connsiteY14" fmla="*/ 0 h 4685348"/>
              <a:gd name="connsiteX15" fmla="*/ 3510198 w 4120330"/>
              <a:gd name="connsiteY15" fmla="*/ 190363 h 4685348"/>
              <a:gd name="connsiteX16" fmla="*/ 3516040 w 4120330"/>
              <a:gd name="connsiteY16" fmla="*/ 184520 h 4685348"/>
              <a:gd name="connsiteX17" fmla="*/ 3613530 w 4120330"/>
              <a:gd name="connsiteY17" fmla="*/ 184521 h 4685348"/>
              <a:gd name="connsiteX18" fmla="*/ 3616663 w 4120330"/>
              <a:gd name="connsiteY18" fmla="*/ 183223 h 4685348"/>
              <a:gd name="connsiteX19" fmla="*/ 3904720 w 4120330"/>
              <a:gd name="connsiteY19" fmla="*/ 183223 h 4685348"/>
              <a:gd name="connsiteX20" fmla="*/ 3955644 w 4120330"/>
              <a:gd name="connsiteY20" fmla="*/ 204316 h 4685348"/>
              <a:gd name="connsiteX0" fmla="*/ 3955644 w 4120330"/>
              <a:gd name="connsiteY0" fmla="*/ 204316 h 4685348"/>
              <a:gd name="connsiteX1" fmla="*/ 3976737 w 4120330"/>
              <a:gd name="connsiteY1" fmla="*/ 255240 h 4685348"/>
              <a:gd name="connsiteX2" fmla="*/ 3976737 w 4120330"/>
              <a:gd name="connsiteY2" fmla="*/ 543296 h 4685348"/>
              <a:gd name="connsiteX3" fmla="*/ 3975438 w 4120330"/>
              <a:gd name="connsiteY3" fmla="*/ 546432 h 4685348"/>
              <a:gd name="connsiteX4" fmla="*/ 3961050 w 4120330"/>
              <a:gd name="connsiteY4" fmla="*/ 655547 h 4685348"/>
              <a:gd name="connsiteX5" fmla="*/ 4120330 w 4120330"/>
              <a:gd name="connsiteY5" fmla="*/ 813296 h 4685348"/>
              <a:gd name="connsiteX6" fmla="*/ 4114691 w 4120330"/>
              <a:gd name="connsiteY6" fmla="*/ 818575 h 4685348"/>
              <a:gd name="connsiteX7" fmla="*/ 3726339 w 4120330"/>
              <a:gd name="connsiteY7" fmla="*/ 1323559 h 4685348"/>
              <a:gd name="connsiteX8" fmla="*/ 2556185 w 4120330"/>
              <a:gd name="connsiteY8" fmla="*/ 3667378 h 4685348"/>
              <a:gd name="connsiteX9" fmla="*/ 810899 w 4120330"/>
              <a:gd name="connsiteY9" fmla="*/ 4685348 h 4685348"/>
              <a:gd name="connsiteX10" fmla="*/ 0 w 4120330"/>
              <a:gd name="connsiteY10" fmla="*/ 3721485 h 4685348"/>
              <a:gd name="connsiteX11" fmla="*/ 2086288 w 4120330"/>
              <a:gd name="connsiteY11" fmla="*/ 2394833 h 4685348"/>
              <a:gd name="connsiteX12" fmla="*/ 2858418 w 4120330"/>
              <a:gd name="connsiteY12" fmla="*/ 563371 h 4685348"/>
              <a:gd name="connsiteX13" fmla="*/ 3248244 w 4120330"/>
              <a:gd name="connsiteY13" fmla="*/ 72319 h 4685348"/>
              <a:gd name="connsiteX14" fmla="*/ 3323748 w 4120330"/>
              <a:gd name="connsiteY14" fmla="*/ 0 h 4685348"/>
              <a:gd name="connsiteX15" fmla="*/ 3510198 w 4120330"/>
              <a:gd name="connsiteY15" fmla="*/ 190363 h 4685348"/>
              <a:gd name="connsiteX16" fmla="*/ 3516040 w 4120330"/>
              <a:gd name="connsiteY16" fmla="*/ 184520 h 4685348"/>
              <a:gd name="connsiteX17" fmla="*/ 3613530 w 4120330"/>
              <a:gd name="connsiteY17" fmla="*/ 184521 h 4685348"/>
              <a:gd name="connsiteX18" fmla="*/ 3616663 w 4120330"/>
              <a:gd name="connsiteY18" fmla="*/ 183223 h 4685348"/>
              <a:gd name="connsiteX19" fmla="*/ 3904720 w 4120330"/>
              <a:gd name="connsiteY19" fmla="*/ 183223 h 4685348"/>
              <a:gd name="connsiteX20" fmla="*/ 3955644 w 4120330"/>
              <a:gd name="connsiteY20" fmla="*/ 204316 h 4685348"/>
              <a:gd name="connsiteX0" fmla="*/ 3955644 w 4120330"/>
              <a:gd name="connsiteY0" fmla="*/ 204316 h 4685348"/>
              <a:gd name="connsiteX1" fmla="*/ 3976737 w 4120330"/>
              <a:gd name="connsiteY1" fmla="*/ 255240 h 4685348"/>
              <a:gd name="connsiteX2" fmla="*/ 3976737 w 4120330"/>
              <a:gd name="connsiteY2" fmla="*/ 543296 h 4685348"/>
              <a:gd name="connsiteX3" fmla="*/ 3961050 w 4120330"/>
              <a:gd name="connsiteY3" fmla="*/ 655547 h 4685348"/>
              <a:gd name="connsiteX4" fmla="*/ 4120330 w 4120330"/>
              <a:gd name="connsiteY4" fmla="*/ 813296 h 4685348"/>
              <a:gd name="connsiteX5" fmla="*/ 4114691 w 4120330"/>
              <a:gd name="connsiteY5" fmla="*/ 818575 h 4685348"/>
              <a:gd name="connsiteX6" fmla="*/ 3726339 w 4120330"/>
              <a:gd name="connsiteY6" fmla="*/ 1323559 h 4685348"/>
              <a:gd name="connsiteX7" fmla="*/ 2556185 w 4120330"/>
              <a:gd name="connsiteY7" fmla="*/ 3667378 h 4685348"/>
              <a:gd name="connsiteX8" fmla="*/ 810899 w 4120330"/>
              <a:gd name="connsiteY8" fmla="*/ 4685348 h 4685348"/>
              <a:gd name="connsiteX9" fmla="*/ 0 w 4120330"/>
              <a:gd name="connsiteY9" fmla="*/ 3721485 h 4685348"/>
              <a:gd name="connsiteX10" fmla="*/ 2086288 w 4120330"/>
              <a:gd name="connsiteY10" fmla="*/ 2394833 h 4685348"/>
              <a:gd name="connsiteX11" fmla="*/ 2858418 w 4120330"/>
              <a:gd name="connsiteY11" fmla="*/ 563371 h 4685348"/>
              <a:gd name="connsiteX12" fmla="*/ 3248244 w 4120330"/>
              <a:gd name="connsiteY12" fmla="*/ 72319 h 4685348"/>
              <a:gd name="connsiteX13" fmla="*/ 3323748 w 4120330"/>
              <a:gd name="connsiteY13" fmla="*/ 0 h 4685348"/>
              <a:gd name="connsiteX14" fmla="*/ 3510198 w 4120330"/>
              <a:gd name="connsiteY14" fmla="*/ 190363 h 4685348"/>
              <a:gd name="connsiteX15" fmla="*/ 3516040 w 4120330"/>
              <a:gd name="connsiteY15" fmla="*/ 184520 h 4685348"/>
              <a:gd name="connsiteX16" fmla="*/ 3613530 w 4120330"/>
              <a:gd name="connsiteY16" fmla="*/ 184521 h 4685348"/>
              <a:gd name="connsiteX17" fmla="*/ 3616663 w 4120330"/>
              <a:gd name="connsiteY17" fmla="*/ 183223 h 4685348"/>
              <a:gd name="connsiteX18" fmla="*/ 3904720 w 4120330"/>
              <a:gd name="connsiteY18" fmla="*/ 183223 h 4685348"/>
              <a:gd name="connsiteX19" fmla="*/ 3955644 w 4120330"/>
              <a:gd name="connsiteY19" fmla="*/ 204316 h 4685348"/>
              <a:gd name="connsiteX0" fmla="*/ 3955644 w 4120330"/>
              <a:gd name="connsiteY0" fmla="*/ 204316 h 4685348"/>
              <a:gd name="connsiteX1" fmla="*/ 3976737 w 4120330"/>
              <a:gd name="connsiteY1" fmla="*/ 255240 h 4685348"/>
              <a:gd name="connsiteX2" fmla="*/ 3961050 w 4120330"/>
              <a:gd name="connsiteY2" fmla="*/ 655547 h 4685348"/>
              <a:gd name="connsiteX3" fmla="*/ 4120330 w 4120330"/>
              <a:gd name="connsiteY3" fmla="*/ 813296 h 4685348"/>
              <a:gd name="connsiteX4" fmla="*/ 4114691 w 4120330"/>
              <a:gd name="connsiteY4" fmla="*/ 818575 h 4685348"/>
              <a:gd name="connsiteX5" fmla="*/ 3726339 w 4120330"/>
              <a:gd name="connsiteY5" fmla="*/ 1323559 h 4685348"/>
              <a:gd name="connsiteX6" fmla="*/ 2556185 w 4120330"/>
              <a:gd name="connsiteY6" fmla="*/ 3667378 h 4685348"/>
              <a:gd name="connsiteX7" fmla="*/ 810899 w 4120330"/>
              <a:gd name="connsiteY7" fmla="*/ 4685348 h 4685348"/>
              <a:gd name="connsiteX8" fmla="*/ 0 w 4120330"/>
              <a:gd name="connsiteY8" fmla="*/ 3721485 h 4685348"/>
              <a:gd name="connsiteX9" fmla="*/ 2086288 w 4120330"/>
              <a:gd name="connsiteY9" fmla="*/ 2394833 h 4685348"/>
              <a:gd name="connsiteX10" fmla="*/ 2858418 w 4120330"/>
              <a:gd name="connsiteY10" fmla="*/ 563371 h 4685348"/>
              <a:gd name="connsiteX11" fmla="*/ 3248244 w 4120330"/>
              <a:gd name="connsiteY11" fmla="*/ 72319 h 4685348"/>
              <a:gd name="connsiteX12" fmla="*/ 3323748 w 4120330"/>
              <a:gd name="connsiteY12" fmla="*/ 0 h 4685348"/>
              <a:gd name="connsiteX13" fmla="*/ 3510198 w 4120330"/>
              <a:gd name="connsiteY13" fmla="*/ 190363 h 4685348"/>
              <a:gd name="connsiteX14" fmla="*/ 3516040 w 4120330"/>
              <a:gd name="connsiteY14" fmla="*/ 184520 h 4685348"/>
              <a:gd name="connsiteX15" fmla="*/ 3613530 w 4120330"/>
              <a:gd name="connsiteY15" fmla="*/ 184521 h 4685348"/>
              <a:gd name="connsiteX16" fmla="*/ 3616663 w 4120330"/>
              <a:gd name="connsiteY16" fmla="*/ 183223 h 4685348"/>
              <a:gd name="connsiteX17" fmla="*/ 3904720 w 4120330"/>
              <a:gd name="connsiteY17" fmla="*/ 183223 h 4685348"/>
              <a:gd name="connsiteX18" fmla="*/ 3955644 w 4120330"/>
              <a:gd name="connsiteY18" fmla="*/ 204316 h 4685348"/>
              <a:gd name="connsiteX0" fmla="*/ 3955644 w 4120330"/>
              <a:gd name="connsiteY0" fmla="*/ 204316 h 4685348"/>
              <a:gd name="connsiteX1" fmla="*/ 3976737 w 4120330"/>
              <a:gd name="connsiteY1" fmla="*/ 255240 h 4685348"/>
              <a:gd name="connsiteX2" fmla="*/ 3963909 w 4120330"/>
              <a:gd name="connsiteY2" fmla="*/ 649274 h 4685348"/>
              <a:gd name="connsiteX3" fmla="*/ 4120330 w 4120330"/>
              <a:gd name="connsiteY3" fmla="*/ 813296 h 4685348"/>
              <a:gd name="connsiteX4" fmla="*/ 4114691 w 4120330"/>
              <a:gd name="connsiteY4" fmla="*/ 818575 h 4685348"/>
              <a:gd name="connsiteX5" fmla="*/ 3726339 w 4120330"/>
              <a:gd name="connsiteY5" fmla="*/ 1323559 h 4685348"/>
              <a:gd name="connsiteX6" fmla="*/ 2556185 w 4120330"/>
              <a:gd name="connsiteY6" fmla="*/ 3667378 h 4685348"/>
              <a:gd name="connsiteX7" fmla="*/ 810899 w 4120330"/>
              <a:gd name="connsiteY7" fmla="*/ 4685348 h 4685348"/>
              <a:gd name="connsiteX8" fmla="*/ 0 w 4120330"/>
              <a:gd name="connsiteY8" fmla="*/ 3721485 h 4685348"/>
              <a:gd name="connsiteX9" fmla="*/ 2086288 w 4120330"/>
              <a:gd name="connsiteY9" fmla="*/ 2394833 h 4685348"/>
              <a:gd name="connsiteX10" fmla="*/ 2858418 w 4120330"/>
              <a:gd name="connsiteY10" fmla="*/ 563371 h 4685348"/>
              <a:gd name="connsiteX11" fmla="*/ 3248244 w 4120330"/>
              <a:gd name="connsiteY11" fmla="*/ 72319 h 4685348"/>
              <a:gd name="connsiteX12" fmla="*/ 3323748 w 4120330"/>
              <a:gd name="connsiteY12" fmla="*/ 0 h 4685348"/>
              <a:gd name="connsiteX13" fmla="*/ 3510198 w 4120330"/>
              <a:gd name="connsiteY13" fmla="*/ 190363 h 4685348"/>
              <a:gd name="connsiteX14" fmla="*/ 3516040 w 4120330"/>
              <a:gd name="connsiteY14" fmla="*/ 184520 h 4685348"/>
              <a:gd name="connsiteX15" fmla="*/ 3613530 w 4120330"/>
              <a:gd name="connsiteY15" fmla="*/ 184521 h 4685348"/>
              <a:gd name="connsiteX16" fmla="*/ 3616663 w 4120330"/>
              <a:gd name="connsiteY16" fmla="*/ 183223 h 4685348"/>
              <a:gd name="connsiteX17" fmla="*/ 3904720 w 4120330"/>
              <a:gd name="connsiteY17" fmla="*/ 183223 h 4685348"/>
              <a:gd name="connsiteX18" fmla="*/ 3955644 w 4120330"/>
              <a:gd name="connsiteY18" fmla="*/ 204316 h 4685348"/>
              <a:gd name="connsiteX0" fmla="*/ 3955644 w 4120330"/>
              <a:gd name="connsiteY0" fmla="*/ 204316 h 4685348"/>
              <a:gd name="connsiteX1" fmla="*/ 3976737 w 4120330"/>
              <a:gd name="connsiteY1" fmla="*/ 255240 h 4685348"/>
              <a:gd name="connsiteX2" fmla="*/ 3963909 w 4120330"/>
              <a:gd name="connsiteY2" fmla="*/ 649274 h 4685348"/>
              <a:gd name="connsiteX3" fmla="*/ 4120330 w 4120330"/>
              <a:gd name="connsiteY3" fmla="*/ 813296 h 4685348"/>
              <a:gd name="connsiteX4" fmla="*/ 4114691 w 4120330"/>
              <a:gd name="connsiteY4" fmla="*/ 818575 h 4685348"/>
              <a:gd name="connsiteX5" fmla="*/ 3726339 w 4120330"/>
              <a:gd name="connsiteY5" fmla="*/ 1323559 h 4685348"/>
              <a:gd name="connsiteX6" fmla="*/ 2556185 w 4120330"/>
              <a:gd name="connsiteY6" fmla="*/ 3667378 h 4685348"/>
              <a:gd name="connsiteX7" fmla="*/ 810899 w 4120330"/>
              <a:gd name="connsiteY7" fmla="*/ 4685348 h 4685348"/>
              <a:gd name="connsiteX8" fmla="*/ 0 w 4120330"/>
              <a:gd name="connsiteY8" fmla="*/ 3721485 h 4685348"/>
              <a:gd name="connsiteX9" fmla="*/ 2086288 w 4120330"/>
              <a:gd name="connsiteY9" fmla="*/ 2394833 h 4685348"/>
              <a:gd name="connsiteX10" fmla="*/ 2858418 w 4120330"/>
              <a:gd name="connsiteY10" fmla="*/ 563371 h 4685348"/>
              <a:gd name="connsiteX11" fmla="*/ 3248244 w 4120330"/>
              <a:gd name="connsiteY11" fmla="*/ 72319 h 4685348"/>
              <a:gd name="connsiteX12" fmla="*/ 3323748 w 4120330"/>
              <a:gd name="connsiteY12" fmla="*/ 0 h 4685348"/>
              <a:gd name="connsiteX13" fmla="*/ 3510198 w 4120330"/>
              <a:gd name="connsiteY13" fmla="*/ 190363 h 4685348"/>
              <a:gd name="connsiteX14" fmla="*/ 3613530 w 4120330"/>
              <a:gd name="connsiteY14" fmla="*/ 184521 h 4685348"/>
              <a:gd name="connsiteX15" fmla="*/ 3616663 w 4120330"/>
              <a:gd name="connsiteY15" fmla="*/ 183223 h 4685348"/>
              <a:gd name="connsiteX16" fmla="*/ 3904720 w 4120330"/>
              <a:gd name="connsiteY16" fmla="*/ 183223 h 4685348"/>
              <a:gd name="connsiteX17" fmla="*/ 3955644 w 4120330"/>
              <a:gd name="connsiteY17" fmla="*/ 204316 h 4685348"/>
              <a:gd name="connsiteX0" fmla="*/ 3955644 w 4120330"/>
              <a:gd name="connsiteY0" fmla="*/ 204316 h 4685348"/>
              <a:gd name="connsiteX1" fmla="*/ 3976737 w 4120330"/>
              <a:gd name="connsiteY1" fmla="*/ 255240 h 4685348"/>
              <a:gd name="connsiteX2" fmla="*/ 3963909 w 4120330"/>
              <a:gd name="connsiteY2" fmla="*/ 649274 h 4685348"/>
              <a:gd name="connsiteX3" fmla="*/ 4120330 w 4120330"/>
              <a:gd name="connsiteY3" fmla="*/ 813296 h 4685348"/>
              <a:gd name="connsiteX4" fmla="*/ 4114691 w 4120330"/>
              <a:gd name="connsiteY4" fmla="*/ 818575 h 4685348"/>
              <a:gd name="connsiteX5" fmla="*/ 3726339 w 4120330"/>
              <a:gd name="connsiteY5" fmla="*/ 1323559 h 4685348"/>
              <a:gd name="connsiteX6" fmla="*/ 2556185 w 4120330"/>
              <a:gd name="connsiteY6" fmla="*/ 3667378 h 4685348"/>
              <a:gd name="connsiteX7" fmla="*/ 810899 w 4120330"/>
              <a:gd name="connsiteY7" fmla="*/ 4685348 h 4685348"/>
              <a:gd name="connsiteX8" fmla="*/ 0 w 4120330"/>
              <a:gd name="connsiteY8" fmla="*/ 3721485 h 4685348"/>
              <a:gd name="connsiteX9" fmla="*/ 2086288 w 4120330"/>
              <a:gd name="connsiteY9" fmla="*/ 2394833 h 4685348"/>
              <a:gd name="connsiteX10" fmla="*/ 2858418 w 4120330"/>
              <a:gd name="connsiteY10" fmla="*/ 563371 h 4685348"/>
              <a:gd name="connsiteX11" fmla="*/ 3248244 w 4120330"/>
              <a:gd name="connsiteY11" fmla="*/ 72319 h 4685348"/>
              <a:gd name="connsiteX12" fmla="*/ 3323748 w 4120330"/>
              <a:gd name="connsiteY12" fmla="*/ 0 h 4685348"/>
              <a:gd name="connsiteX13" fmla="*/ 3510198 w 4120330"/>
              <a:gd name="connsiteY13" fmla="*/ 190363 h 4685348"/>
              <a:gd name="connsiteX14" fmla="*/ 3613530 w 4120330"/>
              <a:gd name="connsiteY14" fmla="*/ 184521 h 4685348"/>
              <a:gd name="connsiteX15" fmla="*/ 3904720 w 4120330"/>
              <a:gd name="connsiteY15" fmla="*/ 183223 h 4685348"/>
              <a:gd name="connsiteX16" fmla="*/ 3955644 w 4120330"/>
              <a:gd name="connsiteY16" fmla="*/ 204316 h 4685348"/>
              <a:gd name="connsiteX0" fmla="*/ 3955644 w 4120330"/>
              <a:gd name="connsiteY0" fmla="*/ 204316 h 4685348"/>
              <a:gd name="connsiteX1" fmla="*/ 3976737 w 4120330"/>
              <a:gd name="connsiteY1" fmla="*/ 255240 h 4685348"/>
              <a:gd name="connsiteX2" fmla="*/ 3963909 w 4120330"/>
              <a:gd name="connsiteY2" fmla="*/ 649274 h 4685348"/>
              <a:gd name="connsiteX3" fmla="*/ 4120330 w 4120330"/>
              <a:gd name="connsiteY3" fmla="*/ 813296 h 4685348"/>
              <a:gd name="connsiteX4" fmla="*/ 4114691 w 4120330"/>
              <a:gd name="connsiteY4" fmla="*/ 818575 h 4685348"/>
              <a:gd name="connsiteX5" fmla="*/ 3726339 w 4120330"/>
              <a:gd name="connsiteY5" fmla="*/ 1323559 h 4685348"/>
              <a:gd name="connsiteX6" fmla="*/ 2556185 w 4120330"/>
              <a:gd name="connsiteY6" fmla="*/ 3667378 h 4685348"/>
              <a:gd name="connsiteX7" fmla="*/ 810899 w 4120330"/>
              <a:gd name="connsiteY7" fmla="*/ 4685348 h 4685348"/>
              <a:gd name="connsiteX8" fmla="*/ 0 w 4120330"/>
              <a:gd name="connsiteY8" fmla="*/ 3721485 h 4685348"/>
              <a:gd name="connsiteX9" fmla="*/ 2086288 w 4120330"/>
              <a:gd name="connsiteY9" fmla="*/ 2394833 h 4685348"/>
              <a:gd name="connsiteX10" fmla="*/ 2858418 w 4120330"/>
              <a:gd name="connsiteY10" fmla="*/ 563371 h 4685348"/>
              <a:gd name="connsiteX11" fmla="*/ 3248244 w 4120330"/>
              <a:gd name="connsiteY11" fmla="*/ 72319 h 4685348"/>
              <a:gd name="connsiteX12" fmla="*/ 3323748 w 4120330"/>
              <a:gd name="connsiteY12" fmla="*/ 0 h 4685348"/>
              <a:gd name="connsiteX13" fmla="*/ 3510198 w 4120330"/>
              <a:gd name="connsiteY13" fmla="*/ 190363 h 4685348"/>
              <a:gd name="connsiteX14" fmla="*/ 3904720 w 4120330"/>
              <a:gd name="connsiteY14" fmla="*/ 183223 h 4685348"/>
              <a:gd name="connsiteX15" fmla="*/ 3955644 w 4120330"/>
              <a:gd name="connsiteY15" fmla="*/ 204316 h 468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20330" h="4685348">
                <a:moveTo>
                  <a:pt x="3955644" y="204316"/>
                </a:moveTo>
                <a:cubicBezTo>
                  <a:pt x="3968677" y="217349"/>
                  <a:pt x="3976737" y="235354"/>
                  <a:pt x="3976737" y="255240"/>
                </a:cubicBezTo>
                <a:lnTo>
                  <a:pt x="3963909" y="649274"/>
                </a:lnTo>
                <a:lnTo>
                  <a:pt x="4120330" y="813296"/>
                </a:lnTo>
                <a:lnTo>
                  <a:pt x="4114691" y="818575"/>
                </a:lnTo>
                <a:cubicBezTo>
                  <a:pt x="3978749" y="956037"/>
                  <a:pt x="3846349" y="1122368"/>
                  <a:pt x="3726339" y="1323559"/>
                </a:cubicBezTo>
                <a:cubicBezTo>
                  <a:pt x="3372810" y="1946625"/>
                  <a:pt x="3418127" y="2651335"/>
                  <a:pt x="2556185" y="3667378"/>
                </a:cubicBezTo>
                <a:cubicBezTo>
                  <a:pt x="1847760" y="4453421"/>
                  <a:pt x="1179087" y="4578283"/>
                  <a:pt x="810899" y="4685348"/>
                </a:cubicBezTo>
                <a:lnTo>
                  <a:pt x="0" y="3721485"/>
                </a:lnTo>
                <a:cubicBezTo>
                  <a:pt x="970306" y="3578223"/>
                  <a:pt x="1686113" y="3209115"/>
                  <a:pt x="2086288" y="2394833"/>
                </a:cubicBezTo>
                <a:cubicBezTo>
                  <a:pt x="2435511" y="1621732"/>
                  <a:pt x="2560042" y="1074557"/>
                  <a:pt x="2858418" y="563371"/>
                </a:cubicBezTo>
                <a:cubicBezTo>
                  <a:pt x="2963585" y="387642"/>
                  <a:pt x="3098608" y="222608"/>
                  <a:pt x="3248244" y="72319"/>
                </a:cubicBezTo>
                <a:lnTo>
                  <a:pt x="3323748" y="0"/>
                </a:lnTo>
                <a:lnTo>
                  <a:pt x="3510198" y="190363"/>
                </a:lnTo>
                <a:lnTo>
                  <a:pt x="3904720" y="183223"/>
                </a:lnTo>
                <a:cubicBezTo>
                  <a:pt x="3924607" y="183223"/>
                  <a:pt x="3942611" y="191283"/>
                  <a:pt x="3955644" y="204316"/>
                </a:cubicBezTo>
                <a:close/>
              </a:path>
            </a:pathLst>
          </a:custGeom>
          <a:solidFill>
            <a:srgbClr val="00B9F1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  <a:scene3d>
            <a:camera prst="orthographicFront"/>
            <a:lightRig rig="balanced" dir="t"/>
          </a:scene3d>
          <a:sp3d prstMaterial="plastic">
            <a:bevelT w="25400" h="3810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Freeform 18"/>
          <p:cNvSpPr/>
          <p:nvPr/>
        </p:nvSpPr>
        <p:spPr bwMode="auto">
          <a:xfrm rot="17023145">
            <a:off x="8336126" y="3916787"/>
            <a:ext cx="4029470" cy="2209444"/>
          </a:xfrm>
          <a:custGeom>
            <a:avLst/>
            <a:gdLst>
              <a:gd name="connsiteX0" fmla="*/ 3691787 w 3691787"/>
              <a:gd name="connsiteY0" fmla="*/ 804069 h 2024286"/>
              <a:gd name="connsiteX1" fmla="*/ 3599485 w 3691787"/>
              <a:gd name="connsiteY1" fmla="*/ 896953 h 2024286"/>
              <a:gd name="connsiteX2" fmla="*/ 2335464 w 3691787"/>
              <a:gd name="connsiteY2" fmla="*/ 1759799 h 2024286"/>
              <a:gd name="connsiteX3" fmla="*/ 322770 w 3691787"/>
              <a:gd name="connsiteY3" fmla="*/ 1936852 h 2024286"/>
              <a:gd name="connsiteX4" fmla="*/ 0 w 3691787"/>
              <a:gd name="connsiteY4" fmla="*/ 719310 h 2024286"/>
              <a:gd name="connsiteX5" fmla="*/ 2452734 w 3691787"/>
              <a:gd name="connsiteY5" fmla="*/ 408347 h 2024286"/>
              <a:gd name="connsiteX6" fmla="*/ 2887523 w 3691787"/>
              <a:gd name="connsiteY6" fmla="*/ 15782 h 2024286"/>
              <a:gd name="connsiteX7" fmla="*/ 2903927 w 3691787"/>
              <a:gd name="connsiteY7" fmla="*/ 0 h 2024286"/>
              <a:gd name="connsiteX8" fmla="*/ 3072649 w 3691787"/>
              <a:gd name="connsiteY8" fmla="*/ 172193 h 2024286"/>
              <a:gd name="connsiteX9" fmla="*/ 3160273 w 3691787"/>
              <a:gd name="connsiteY9" fmla="*/ 172192 h 2024286"/>
              <a:gd name="connsiteX10" fmla="*/ 3163406 w 3691787"/>
              <a:gd name="connsiteY10" fmla="*/ 170895 h 2024286"/>
              <a:gd name="connsiteX11" fmla="*/ 3451463 w 3691787"/>
              <a:gd name="connsiteY11" fmla="*/ 170895 h 2024286"/>
              <a:gd name="connsiteX12" fmla="*/ 3502387 w 3691787"/>
              <a:gd name="connsiteY12" fmla="*/ 191988 h 2024286"/>
              <a:gd name="connsiteX13" fmla="*/ 3523480 w 3691787"/>
              <a:gd name="connsiteY13" fmla="*/ 242912 h 2024286"/>
              <a:gd name="connsiteX14" fmla="*/ 3523480 w 3691787"/>
              <a:gd name="connsiteY14" fmla="*/ 530968 h 2024286"/>
              <a:gd name="connsiteX15" fmla="*/ 3522181 w 3691787"/>
              <a:gd name="connsiteY15" fmla="*/ 534105 h 2024286"/>
              <a:gd name="connsiteX16" fmla="*/ 3522181 w 3691787"/>
              <a:gd name="connsiteY16" fmla="*/ 630974 h 202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691787" h="2024286">
                <a:moveTo>
                  <a:pt x="3691787" y="804069"/>
                </a:moveTo>
                <a:lnTo>
                  <a:pt x="3599485" y="896953"/>
                </a:lnTo>
                <a:cubicBezTo>
                  <a:pt x="3309881" y="1181753"/>
                  <a:pt x="2941850" y="1483904"/>
                  <a:pt x="2335464" y="1759799"/>
                </a:cubicBezTo>
                <a:cubicBezTo>
                  <a:pt x="1359592" y="2168949"/>
                  <a:pt x="701474" y="1996917"/>
                  <a:pt x="322770" y="1936852"/>
                </a:cubicBezTo>
                <a:lnTo>
                  <a:pt x="0" y="719310"/>
                </a:lnTo>
                <a:cubicBezTo>
                  <a:pt x="938826" y="1003251"/>
                  <a:pt x="1743680" y="974418"/>
                  <a:pt x="2452734" y="408347"/>
                </a:cubicBezTo>
                <a:cubicBezTo>
                  <a:pt x="2614086" y="270714"/>
                  <a:pt x="2756717" y="139868"/>
                  <a:pt x="2887523" y="15782"/>
                </a:cubicBezTo>
                <a:lnTo>
                  <a:pt x="2903927" y="0"/>
                </a:lnTo>
                <a:lnTo>
                  <a:pt x="3072649" y="172193"/>
                </a:lnTo>
                <a:lnTo>
                  <a:pt x="3160273" y="172192"/>
                </a:lnTo>
                <a:lnTo>
                  <a:pt x="3163406" y="170895"/>
                </a:lnTo>
                <a:lnTo>
                  <a:pt x="3451463" y="170895"/>
                </a:lnTo>
                <a:cubicBezTo>
                  <a:pt x="3471350" y="170895"/>
                  <a:pt x="3489354" y="178955"/>
                  <a:pt x="3502387" y="191988"/>
                </a:cubicBezTo>
                <a:cubicBezTo>
                  <a:pt x="3515420" y="205022"/>
                  <a:pt x="3523480" y="223026"/>
                  <a:pt x="3523480" y="242912"/>
                </a:cubicBezTo>
                <a:lnTo>
                  <a:pt x="3523480" y="530968"/>
                </a:lnTo>
                <a:lnTo>
                  <a:pt x="3522181" y="534105"/>
                </a:lnTo>
                <a:lnTo>
                  <a:pt x="3522181" y="630974"/>
                </a:lnTo>
                <a:close/>
              </a:path>
            </a:pathLst>
          </a:custGeom>
          <a:solidFill>
            <a:srgbClr val="AAD24C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  <a:scene3d>
            <a:camera prst="orthographicFront"/>
            <a:lightRig rig="balanced" dir="t"/>
          </a:scene3d>
          <a:sp3d prstMaterial="plastic">
            <a:bevelT w="25400" h="3810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Freeform 19"/>
          <p:cNvSpPr/>
          <p:nvPr/>
        </p:nvSpPr>
        <p:spPr bwMode="auto">
          <a:xfrm rot="19067161">
            <a:off x="9279451" y="5267265"/>
            <a:ext cx="2349569" cy="1741352"/>
          </a:xfrm>
          <a:custGeom>
            <a:avLst/>
            <a:gdLst>
              <a:gd name="connsiteX0" fmla="*/ 1969811 w 2152668"/>
              <a:gd name="connsiteY0" fmla="*/ 192387 h 1595421"/>
              <a:gd name="connsiteX1" fmla="*/ 1990904 w 2152668"/>
              <a:gd name="connsiteY1" fmla="*/ 243311 h 1595421"/>
              <a:gd name="connsiteX2" fmla="*/ 1990904 w 2152668"/>
              <a:gd name="connsiteY2" fmla="*/ 531367 h 1595421"/>
              <a:gd name="connsiteX3" fmla="*/ 1989605 w 2152668"/>
              <a:gd name="connsiteY3" fmla="*/ 534504 h 1595421"/>
              <a:gd name="connsiteX4" fmla="*/ 1989605 w 2152668"/>
              <a:gd name="connsiteY4" fmla="*/ 628978 h 1595421"/>
              <a:gd name="connsiteX5" fmla="*/ 2152668 w 2152668"/>
              <a:gd name="connsiteY5" fmla="*/ 790795 h 1595421"/>
              <a:gd name="connsiteX6" fmla="*/ 2076981 w 2152668"/>
              <a:gd name="connsiteY6" fmla="*/ 871167 h 1595421"/>
              <a:gd name="connsiteX7" fmla="*/ 949397 w 2152668"/>
              <a:gd name="connsiteY7" fmla="*/ 1595421 h 1595421"/>
              <a:gd name="connsiteX8" fmla="*/ 0 w 2152668"/>
              <a:gd name="connsiteY8" fmla="*/ 767632 h 1595421"/>
              <a:gd name="connsiteX9" fmla="*/ 1292383 w 2152668"/>
              <a:gd name="connsiteY9" fmla="*/ 65503 h 1595421"/>
              <a:gd name="connsiteX10" fmla="*/ 1355783 w 2152668"/>
              <a:gd name="connsiteY10" fmla="*/ 0 h 1595421"/>
              <a:gd name="connsiteX11" fmla="*/ 1529957 w 2152668"/>
              <a:gd name="connsiteY11" fmla="*/ 172843 h 1595421"/>
              <a:gd name="connsiteX12" fmla="*/ 1530208 w 2152668"/>
              <a:gd name="connsiteY12" fmla="*/ 172592 h 1595421"/>
              <a:gd name="connsiteX13" fmla="*/ 1627697 w 2152668"/>
              <a:gd name="connsiteY13" fmla="*/ 172592 h 1595421"/>
              <a:gd name="connsiteX14" fmla="*/ 1630830 w 2152668"/>
              <a:gd name="connsiteY14" fmla="*/ 171293 h 1595421"/>
              <a:gd name="connsiteX15" fmla="*/ 1918887 w 2152668"/>
              <a:gd name="connsiteY15" fmla="*/ 171294 h 1595421"/>
              <a:gd name="connsiteX16" fmla="*/ 1969811 w 2152668"/>
              <a:gd name="connsiteY16" fmla="*/ 192387 h 1595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52668" h="1595421">
                <a:moveTo>
                  <a:pt x="1969811" y="192387"/>
                </a:moveTo>
                <a:cubicBezTo>
                  <a:pt x="1982844" y="205420"/>
                  <a:pt x="1990904" y="223426"/>
                  <a:pt x="1990904" y="243311"/>
                </a:cubicBezTo>
                <a:lnTo>
                  <a:pt x="1990904" y="531367"/>
                </a:lnTo>
                <a:lnTo>
                  <a:pt x="1989605" y="534504"/>
                </a:lnTo>
                <a:lnTo>
                  <a:pt x="1989605" y="628978"/>
                </a:lnTo>
                <a:lnTo>
                  <a:pt x="2152668" y="790795"/>
                </a:lnTo>
                <a:lnTo>
                  <a:pt x="2076981" y="871167"/>
                </a:lnTo>
                <a:cubicBezTo>
                  <a:pt x="1635912" y="1315985"/>
                  <a:pt x="1209916" y="1473637"/>
                  <a:pt x="949397" y="1595421"/>
                </a:cubicBezTo>
                <a:lnTo>
                  <a:pt x="0" y="767632"/>
                </a:lnTo>
                <a:cubicBezTo>
                  <a:pt x="526929" y="604124"/>
                  <a:pt x="963306" y="382381"/>
                  <a:pt x="1292383" y="65503"/>
                </a:cubicBezTo>
                <a:lnTo>
                  <a:pt x="1355783" y="0"/>
                </a:lnTo>
                <a:lnTo>
                  <a:pt x="1529957" y="172843"/>
                </a:lnTo>
                <a:lnTo>
                  <a:pt x="1530208" y="172592"/>
                </a:lnTo>
                <a:lnTo>
                  <a:pt x="1627697" y="172592"/>
                </a:lnTo>
                <a:lnTo>
                  <a:pt x="1630830" y="171293"/>
                </a:lnTo>
                <a:lnTo>
                  <a:pt x="1918887" y="171294"/>
                </a:lnTo>
                <a:cubicBezTo>
                  <a:pt x="1938774" y="171294"/>
                  <a:pt x="1956778" y="179354"/>
                  <a:pt x="1969811" y="192387"/>
                </a:cubicBezTo>
                <a:close/>
              </a:path>
            </a:pathLst>
          </a:custGeom>
          <a:solidFill>
            <a:srgbClr val="F26E23"/>
          </a:solid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21000"/>
              </a:prstClr>
            </a:outerShdw>
          </a:effectLst>
          <a:scene3d>
            <a:camera prst="orthographicFront"/>
            <a:lightRig rig="balanced" dir="t"/>
          </a:scene3d>
          <a:sp3d prstMaterial="plastic">
            <a:bevelT w="25400" h="38100" prst="angl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 rot="172995">
            <a:off x="9985649" y="5419600"/>
            <a:ext cx="1307713" cy="901325"/>
          </a:xfrm>
          <a:prstGeom prst="rect">
            <a:avLst/>
          </a:prstGeom>
          <a:noFill/>
          <a:effectLst>
            <a:outerShdw blurRad="25400" dist="12700" dir="8100000" algn="tr" rotWithShape="0">
              <a:prstClr val="black">
                <a:alpha val="25000"/>
              </a:prstClr>
            </a:outerShdw>
          </a:effectLst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400"/>
              </a:lnSpc>
            </a:pPr>
            <a:r>
              <a:rPr lang="en-US" sz="1100" b="1" dirty="0" smtClean="0">
                <a:solidFill>
                  <a:prstClr val="white"/>
                </a:solidFill>
              </a:rPr>
              <a:t>Statements </a:t>
            </a:r>
          </a:p>
          <a:p>
            <a:pPr algn="ctr" eaLnBrk="0" hangingPunct="0">
              <a:lnSpc>
                <a:spcPts val="1400"/>
              </a:lnSpc>
            </a:pPr>
            <a:r>
              <a:rPr lang="en-US" sz="1100" b="1" dirty="0" smtClean="0">
                <a:solidFill>
                  <a:prstClr val="white"/>
                </a:solidFill>
              </a:rPr>
              <a:t>and Operators</a:t>
            </a:r>
            <a:endParaRPr lang="en-US" sz="1100" b="1" dirty="0"/>
          </a:p>
        </p:txBody>
      </p:sp>
      <p:sp>
        <p:nvSpPr>
          <p:cNvPr id="22" name="TextBox 21"/>
          <p:cNvSpPr txBox="1"/>
          <p:nvPr/>
        </p:nvSpPr>
        <p:spPr>
          <a:xfrm rot="19806305">
            <a:off x="9810279" y="3461964"/>
            <a:ext cx="1163868" cy="969264"/>
          </a:xfrm>
          <a:prstGeom prst="rect">
            <a:avLst/>
          </a:prstGeom>
          <a:noFill/>
          <a:effectLst>
            <a:outerShdw blurRad="25400" dist="12700" dir="8100000" algn="tr" rotWithShape="0">
              <a:prstClr val="black">
                <a:alpha val="25000"/>
              </a:prstClr>
            </a:outerShdw>
          </a:effectLst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400"/>
              </a:lnSpc>
            </a:pPr>
            <a:r>
              <a:rPr lang="en-US" sz="1100" b="1" dirty="0">
                <a:solidFill>
                  <a:prstClr val="white"/>
                </a:solidFill>
              </a:rPr>
              <a:t>   </a:t>
            </a:r>
            <a:r>
              <a:rPr lang="en-US" sz="1100" b="1" dirty="0" smtClean="0">
                <a:solidFill>
                  <a:prstClr val="white"/>
                </a:solidFill>
              </a:rPr>
              <a:t>Functions</a:t>
            </a:r>
            <a:endParaRPr lang="en-US" sz="1100" b="1" dirty="0"/>
          </a:p>
        </p:txBody>
      </p:sp>
      <p:sp>
        <p:nvSpPr>
          <p:cNvPr id="23" name="TextBox 22"/>
          <p:cNvSpPr txBox="1"/>
          <p:nvPr/>
        </p:nvSpPr>
        <p:spPr>
          <a:xfrm rot="21220083">
            <a:off x="8846171" y="1621763"/>
            <a:ext cx="1004475" cy="969264"/>
          </a:xfrm>
          <a:prstGeom prst="rect">
            <a:avLst/>
          </a:prstGeom>
          <a:noFill/>
          <a:effectLst>
            <a:outerShdw blurRad="25400" dist="12700" dir="8100000" algn="tr" rotWithShape="0">
              <a:prstClr val="black">
                <a:alpha val="25000"/>
              </a:prstClr>
            </a:outerShdw>
          </a:effectLst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400"/>
              </a:lnSpc>
            </a:pPr>
            <a:r>
              <a:rPr lang="en-US" sz="1100" b="1" dirty="0" smtClean="0">
                <a:solidFill>
                  <a:prstClr val="white"/>
                </a:solidFill>
              </a:rPr>
              <a:t>Flow Control </a:t>
            </a:r>
          </a:p>
          <a:p>
            <a:pPr algn="ctr" eaLnBrk="0" hangingPunct="0">
              <a:lnSpc>
                <a:spcPts val="1400"/>
              </a:lnSpc>
            </a:pPr>
            <a:r>
              <a:rPr lang="en-US" sz="1100" b="1" dirty="0" smtClean="0">
                <a:solidFill>
                  <a:prstClr val="white"/>
                </a:solidFill>
              </a:rPr>
              <a:t>Statements</a:t>
            </a:r>
            <a:endParaRPr lang="en-US" sz="11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783345" y="190754"/>
            <a:ext cx="969264" cy="969264"/>
          </a:xfrm>
          <a:prstGeom prst="rect">
            <a:avLst/>
          </a:prstGeom>
          <a:noFill/>
          <a:effectLst>
            <a:outerShdw blurRad="25400" dist="12700" dir="8100000" algn="tr" rotWithShape="0">
              <a:prstClr val="black">
                <a:alpha val="25000"/>
              </a:prstClr>
            </a:outerShdw>
          </a:effectLst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400"/>
              </a:lnSpc>
            </a:pPr>
            <a:r>
              <a:rPr lang="en-US" sz="1100" b="1" dirty="0">
                <a:solidFill>
                  <a:prstClr val="white"/>
                </a:solidFill>
              </a:rPr>
              <a:t>  </a:t>
            </a:r>
            <a:r>
              <a:rPr lang="en-US" sz="1100" b="1" dirty="0" smtClean="0">
                <a:solidFill>
                  <a:prstClr val="white"/>
                </a:solidFill>
              </a:rPr>
              <a:t>Type System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7887415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Arcade : Language Features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592801"/>
            <a:ext cx="10369296" cy="3429000"/>
          </a:xfrm>
        </p:spPr>
        <p:txBody>
          <a:bodyPr/>
          <a:lstStyle/>
          <a:p>
            <a:r>
              <a:rPr lang="en-US" dirty="0" smtClean="0"/>
              <a:t>Designed for Simple Expressions</a:t>
            </a:r>
            <a:endParaRPr lang="en-US" dirty="0"/>
          </a:p>
          <a:p>
            <a:pPr lvl="1"/>
            <a:r>
              <a:rPr lang="en-US" dirty="0" smtClean="0"/>
              <a:t>Single Line  -  Implicit Returns </a:t>
            </a:r>
            <a:endParaRPr lang="en-US" dirty="0"/>
          </a:p>
          <a:p>
            <a:pPr lvl="1"/>
            <a:r>
              <a:rPr lang="en-US" dirty="0"/>
              <a:t>Case Insensitive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Dictionary Syntax for Field Access</a:t>
            </a:r>
            <a:endParaRPr lang="en-US" dirty="0"/>
          </a:p>
          <a:p>
            <a:pPr marL="283464" lvl="1" indent="0">
              <a:buNone/>
            </a:pPr>
            <a:endParaRPr lang="en-US" sz="2000" dirty="0"/>
          </a:p>
          <a:p>
            <a:r>
              <a:rPr lang="en-US" dirty="0" smtClean="0"/>
              <a:t>Has Language Features to Support more Complex Scripts</a:t>
            </a:r>
            <a:endParaRPr lang="en-US" dirty="0"/>
          </a:p>
          <a:p>
            <a:pPr lvl="1"/>
            <a:r>
              <a:rPr lang="en-US" dirty="0"/>
              <a:t>Type System</a:t>
            </a:r>
          </a:p>
          <a:p>
            <a:pPr lvl="1"/>
            <a:r>
              <a:rPr lang="en-US" dirty="0"/>
              <a:t>Implicit and Explicit Type Casting</a:t>
            </a:r>
          </a:p>
          <a:p>
            <a:pPr lvl="1"/>
            <a:r>
              <a:rPr lang="en-US" dirty="0" smtClean="0"/>
              <a:t>Flow Control Statements:  IF, FOR</a:t>
            </a:r>
            <a:endParaRPr lang="en-US" dirty="0"/>
          </a:p>
          <a:p>
            <a:pPr lvl="1"/>
            <a:r>
              <a:rPr lang="en-US" dirty="0" smtClean="0"/>
              <a:t>Variable </a:t>
            </a:r>
            <a:r>
              <a:rPr lang="en-US" dirty="0"/>
              <a:t>Declaration and Assignments</a:t>
            </a:r>
          </a:p>
          <a:p>
            <a:pPr lvl="1"/>
            <a:r>
              <a:rPr lang="en-US" dirty="0"/>
              <a:t>User Defined Functions</a:t>
            </a:r>
          </a:p>
          <a:p>
            <a:pPr lvl="1"/>
            <a:endParaRPr lang="en-US" sz="1400" dirty="0"/>
          </a:p>
          <a:p>
            <a:r>
              <a:rPr lang="en-US" sz="1800" dirty="0"/>
              <a:t>Arcade Scripts run and return a value. They are self contained and cannot alter their environment.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Implicit Returns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537128"/>
            <a:ext cx="10369296" cy="720672"/>
          </a:xfrm>
        </p:spPr>
        <p:txBody>
          <a:bodyPr/>
          <a:lstStyle/>
          <a:p>
            <a:r>
              <a:rPr lang="en-US" sz="2400" dirty="0"/>
              <a:t>Implicit Returns</a:t>
            </a:r>
          </a:p>
          <a:p>
            <a:pPr lvl="1"/>
            <a:r>
              <a:rPr lang="en-US" dirty="0"/>
              <a:t>Last executable statement that is a value, will automatically be considered the return value.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Enables </a:t>
            </a:r>
            <a:r>
              <a:rPr lang="en-US" dirty="0" smtClean="0"/>
              <a:t>very simple Single </a:t>
            </a:r>
            <a:r>
              <a:rPr lang="en-US" dirty="0"/>
              <a:t>Line </a:t>
            </a:r>
            <a:r>
              <a:rPr lang="en-US" dirty="0" smtClean="0"/>
              <a:t>Expressions</a:t>
            </a:r>
            <a:endParaRPr lang="en-US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45105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8629549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(10 + 100) * 30</a:t>
            </a:r>
          </a:p>
          <a:p>
            <a:pPr marL="283464" lvl="1" indent="0">
              <a:buFont typeface="Lucida Grande"/>
              <a:buNone/>
            </a:pPr>
            <a:endParaRPr lang="en-US" sz="20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Font typeface="Lucida Grande"/>
              <a:buNone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Equivalent to:</a:t>
            </a:r>
          </a:p>
          <a:p>
            <a:pPr marL="283464" lvl="1" indent="0">
              <a:buFont typeface="Lucida Grande"/>
              <a:buNone/>
            </a:pPr>
            <a:endParaRPr lang="en-US" sz="200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Font typeface="Lucida Grande"/>
              <a:buNone/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(10 + 100) * 30;</a:t>
            </a: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Case Insensitive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3288148"/>
            <a:ext cx="10369296" cy="1969652"/>
          </a:xfrm>
        </p:spPr>
        <p:txBody>
          <a:bodyPr/>
          <a:lstStyle/>
          <a:p>
            <a:r>
              <a:rPr lang="en-US" sz="2400" dirty="0"/>
              <a:t>Language is Case Insensitive </a:t>
            </a:r>
            <a:endParaRPr lang="en-US" sz="2400" dirty="0" smtClean="0"/>
          </a:p>
          <a:p>
            <a:pPr lvl="1"/>
            <a:r>
              <a:rPr lang="en-US" dirty="0" smtClean="0"/>
              <a:t>Quicker to Author</a:t>
            </a:r>
            <a:endParaRPr lang="en-US" dirty="0"/>
          </a:p>
          <a:p>
            <a:pPr lvl="1"/>
            <a:r>
              <a:rPr lang="en-US" dirty="0" smtClean="0"/>
              <a:t>Simpler for working with </a:t>
            </a:r>
            <a:r>
              <a:rPr lang="en-US" dirty="0"/>
              <a:t>Data, and Field Names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1361045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8629549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UpPeR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(“Hello”)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$FeAtUrE.FiElD1</a:t>
            </a: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Rectangle 5"/>
          <p:cNvSpPr/>
          <p:nvPr/>
        </p:nvSpPr>
        <p:spPr bwMode="auto">
          <a:xfrm>
            <a:off x="-1" y="6109857"/>
            <a:ext cx="12192001" cy="748142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half" idx="2"/>
          </p:nvPr>
        </p:nvSpPr>
        <p:spPr>
          <a:xfrm>
            <a:off x="323581" y="1450917"/>
            <a:ext cx="1963882" cy="4865064"/>
          </a:xfrm>
        </p:spPr>
        <p:txBody>
          <a:bodyPr/>
          <a:lstStyle/>
          <a:p>
            <a:pPr marL="283464" lvl="1" indent="0">
              <a:buNone/>
            </a:pPr>
            <a:r>
              <a:rPr lang="en-US" sz="1200" dirty="0"/>
              <a:t>Data Functions</a:t>
            </a:r>
          </a:p>
          <a:p>
            <a:pPr lvl="1"/>
            <a:r>
              <a:rPr lang="en-US" sz="1100" dirty="0"/>
              <a:t>Dictionary</a:t>
            </a:r>
          </a:p>
          <a:p>
            <a:pPr lvl="1"/>
            <a:r>
              <a:rPr lang="en-US" sz="1100" dirty="0" err="1"/>
              <a:t>DomainCode</a:t>
            </a:r>
            <a:endParaRPr lang="en-US" sz="1100" dirty="0"/>
          </a:p>
          <a:p>
            <a:pPr lvl="1"/>
            <a:r>
              <a:rPr lang="en-US" sz="1100" dirty="0" err="1"/>
              <a:t>DomainName</a:t>
            </a:r>
            <a:endParaRPr lang="en-US" sz="1100" dirty="0"/>
          </a:p>
          <a:p>
            <a:pPr lvl="1"/>
            <a:r>
              <a:rPr lang="en-US" sz="1100" dirty="0"/>
              <a:t>Feature</a:t>
            </a:r>
          </a:p>
          <a:p>
            <a:pPr lvl="1"/>
            <a:r>
              <a:rPr lang="en-US" sz="1100" dirty="0"/>
              <a:t>First</a:t>
            </a:r>
          </a:p>
          <a:p>
            <a:pPr lvl="1"/>
            <a:r>
              <a:rPr lang="en-US" sz="1100" dirty="0" err="1"/>
              <a:t>HasKey</a:t>
            </a:r>
            <a:endParaRPr lang="en-US" sz="1100" dirty="0"/>
          </a:p>
          <a:p>
            <a:pPr lvl="1"/>
            <a:r>
              <a:rPr lang="en-US" sz="1100" dirty="0" err="1"/>
              <a:t>IndexOf</a:t>
            </a:r>
            <a:endParaRPr lang="en-US" sz="1100" dirty="0"/>
          </a:p>
          <a:p>
            <a:pPr lvl="1"/>
            <a:r>
              <a:rPr lang="en-US" sz="1100" dirty="0"/>
              <a:t>Reverse</a:t>
            </a:r>
          </a:p>
          <a:p>
            <a:pPr lvl="1"/>
            <a:r>
              <a:rPr lang="en-US" sz="1100" dirty="0"/>
              <a:t>Sort</a:t>
            </a:r>
          </a:p>
          <a:p>
            <a:pPr lvl="1"/>
            <a:r>
              <a:rPr lang="en-US" sz="1100" dirty="0" err="1"/>
              <a:t>TypeOf</a:t>
            </a:r>
            <a:endParaRPr lang="en-GB" sz="11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2435342" y="1443642"/>
            <a:ext cx="1963882" cy="48650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1200" dirty="0"/>
              <a:t>Date Functions</a:t>
            </a:r>
          </a:p>
          <a:p>
            <a:pPr lvl="1"/>
            <a:r>
              <a:rPr lang="en-US" sz="1100" dirty="0"/>
              <a:t>Date</a:t>
            </a:r>
          </a:p>
          <a:p>
            <a:pPr lvl="1"/>
            <a:r>
              <a:rPr lang="en-US" sz="1100" dirty="0" err="1"/>
              <a:t>DateAdd</a:t>
            </a:r>
            <a:endParaRPr lang="en-US" sz="1100" dirty="0"/>
          </a:p>
          <a:p>
            <a:pPr lvl="1"/>
            <a:r>
              <a:rPr lang="en-US" sz="1100" dirty="0" err="1"/>
              <a:t>DateDiff</a:t>
            </a:r>
            <a:endParaRPr lang="en-US" sz="1100" dirty="0"/>
          </a:p>
          <a:p>
            <a:pPr lvl="1"/>
            <a:r>
              <a:rPr lang="en-US" sz="1100" dirty="0"/>
              <a:t>Millisecond</a:t>
            </a:r>
          </a:p>
          <a:p>
            <a:pPr lvl="1"/>
            <a:r>
              <a:rPr lang="en-US" sz="1100" dirty="0"/>
              <a:t>Minute</a:t>
            </a:r>
          </a:p>
          <a:p>
            <a:pPr lvl="1"/>
            <a:r>
              <a:rPr lang="en-US" sz="1100" dirty="0"/>
              <a:t>Hour</a:t>
            </a:r>
          </a:p>
          <a:p>
            <a:pPr lvl="1"/>
            <a:r>
              <a:rPr lang="en-US" sz="1100" dirty="0"/>
              <a:t>Month</a:t>
            </a:r>
          </a:p>
          <a:p>
            <a:pPr lvl="1"/>
            <a:r>
              <a:rPr lang="en-US" sz="1100" dirty="0"/>
              <a:t>Weekday</a:t>
            </a:r>
          </a:p>
          <a:p>
            <a:pPr lvl="1"/>
            <a:r>
              <a:rPr lang="en-US" sz="1100" dirty="0"/>
              <a:t>Year</a:t>
            </a:r>
          </a:p>
          <a:p>
            <a:pPr lvl="1"/>
            <a:r>
              <a:rPr lang="en-US" sz="1100" dirty="0"/>
              <a:t>Day</a:t>
            </a:r>
          </a:p>
          <a:p>
            <a:pPr lvl="1"/>
            <a:r>
              <a:rPr lang="en-US" sz="1100" dirty="0"/>
              <a:t>Now</a:t>
            </a:r>
          </a:p>
          <a:p>
            <a:pPr lvl="1"/>
            <a:r>
              <a:rPr lang="en-US" sz="1100" dirty="0"/>
              <a:t>Today</a:t>
            </a:r>
            <a:endParaRPr lang="en-GB" sz="11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547103" y="1431863"/>
            <a:ext cx="2398837" cy="48650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1200" dirty="0"/>
              <a:t>Geometry Functions</a:t>
            </a:r>
          </a:p>
          <a:p>
            <a:pPr lvl="1"/>
            <a:r>
              <a:rPr lang="en-US" sz="1100" dirty="0"/>
              <a:t>Geometry</a:t>
            </a:r>
          </a:p>
          <a:p>
            <a:pPr lvl="1"/>
            <a:r>
              <a:rPr lang="en-US" sz="1100" dirty="0"/>
              <a:t>Multipoint</a:t>
            </a:r>
          </a:p>
          <a:p>
            <a:pPr lvl="1"/>
            <a:r>
              <a:rPr lang="en-US" sz="1100" dirty="0"/>
              <a:t>Extent</a:t>
            </a:r>
          </a:p>
          <a:p>
            <a:pPr lvl="1"/>
            <a:r>
              <a:rPr lang="en-US" sz="1100" dirty="0"/>
              <a:t>Polyline</a:t>
            </a:r>
          </a:p>
          <a:p>
            <a:pPr lvl="1"/>
            <a:r>
              <a:rPr lang="en-US" sz="1100" dirty="0" smtClean="0"/>
              <a:t>Polygon</a:t>
            </a:r>
          </a:p>
          <a:p>
            <a:pPr marL="621792" lvl="2" indent="0">
              <a:buNone/>
            </a:pPr>
            <a:endParaRPr lang="en-US" sz="1100" dirty="0" smtClean="0"/>
          </a:p>
          <a:p>
            <a:pPr marL="283464" lvl="1" indent="0">
              <a:buNone/>
            </a:pPr>
            <a:r>
              <a:rPr lang="en-US" sz="1200" dirty="0" smtClean="0"/>
              <a:t>Logical Functions</a:t>
            </a:r>
          </a:p>
          <a:p>
            <a:pPr lvl="1"/>
            <a:r>
              <a:rPr lang="en-US" sz="1100" dirty="0" err="1" smtClean="0"/>
              <a:t>IsEmpty</a:t>
            </a:r>
            <a:endParaRPr lang="en-US" sz="1100" dirty="0"/>
          </a:p>
          <a:p>
            <a:pPr lvl="1"/>
            <a:r>
              <a:rPr lang="en-US" sz="1100" dirty="0" err="1"/>
              <a:t>DefaultValue</a:t>
            </a:r>
            <a:endParaRPr lang="en-US" sz="1100" dirty="0"/>
          </a:p>
          <a:p>
            <a:pPr lvl="1"/>
            <a:r>
              <a:rPr lang="en-US" sz="1100" dirty="0"/>
              <a:t>When</a:t>
            </a:r>
          </a:p>
          <a:p>
            <a:pPr lvl="1"/>
            <a:r>
              <a:rPr lang="en-US" sz="1100" dirty="0"/>
              <a:t>Decode</a:t>
            </a:r>
          </a:p>
          <a:p>
            <a:pPr lvl="1"/>
            <a:r>
              <a:rPr lang="en-US" sz="1100" dirty="0" err="1"/>
              <a:t>Iif</a:t>
            </a:r>
            <a:endParaRPr lang="en-US" sz="1100" dirty="0"/>
          </a:p>
          <a:p>
            <a:pPr lvl="1"/>
            <a:r>
              <a:rPr lang="en-US" sz="1100" dirty="0"/>
              <a:t>Boolean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093819" y="1442948"/>
            <a:ext cx="2397600" cy="48650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1200" dirty="0"/>
              <a:t>Mathematical Functions</a:t>
            </a:r>
          </a:p>
          <a:p>
            <a:pPr lvl="1"/>
            <a:r>
              <a:rPr lang="en-US" sz="1100" dirty="0"/>
              <a:t>Abs</a:t>
            </a:r>
          </a:p>
          <a:p>
            <a:pPr lvl="1"/>
            <a:r>
              <a:rPr lang="en-US" sz="1100" dirty="0" err="1"/>
              <a:t>Acos</a:t>
            </a:r>
            <a:endParaRPr lang="en-US" sz="1100" dirty="0"/>
          </a:p>
          <a:p>
            <a:pPr lvl="1"/>
            <a:r>
              <a:rPr lang="en-US" sz="1100" dirty="0" err="1"/>
              <a:t>Asin</a:t>
            </a:r>
            <a:endParaRPr lang="en-US" sz="1100" dirty="0"/>
          </a:p>
          <a:p>
            <a:pPr lvl="1"/>
            <a:r>
              <a:rPr lang="en-US" sz="1100" dirty="0" err="1"/>
              <a:t>Atan</a:t>
            </a:r>
            <a:endParaRPr lang="en-US" sz="1100" dirty="0"/>
          </a:p>
          <a:p>
            <a:pPr lvl="1"/>
            <a:r>
              <a:rPr lang="en-US" sz="1100" dirty="0"/>
              <a:t>Atan2</a:t>
            </a:r>
          </a:p>
          <a:p>
            <a:pPr lvl="1"/>
            <a:r>
              <a:rPr lang="en-US" sz="1100" dirty="0"/>
              <a:t>Average</a:t>
            </a:r>
          </a:p>
          <a:p>
            <a:pPr lvl="1"/>
            <a:r>
              <a:rPr lang="en-US" sz="1100" dirty="0"/>
              <a:t>Ceil</a:t>
            </a:r>
          </a:p>
          <a:p>
            <a:pPr lvl="1"/>
            <a:r>
              <a:rPr lang="en-US" sz="1100" dirty="0"/>
              <a:t>Cos</a:t>
            </a:r>
          </a:p>
          <a:p>
            <a:pPr lvl="1"/>
            <a:r>
              <a:rPr lang="en-US" sz="1100" dirty="0"/>
              <a:t>Count</a:t>
            </a:r>
          </a:p>
          <a:p>
            <a:pPr lvl="1"/>
            <a:r>
              <a:rPr lang="en-US" sz="1100" dirty="0" err="1"/>
              <a:t>Exp</a:t>
            </a:r>
            <a:endParaRPr lang="en-US" sz="1100" dirty="0"/>
          </a:p>
          <a:p>
            <a:pPr lvl="1"/>
            <a:r>
              <a:rPr lang="en-US" sz="1100" dirty="0"/>
              <a:t>Floor</a:t>
            </a:r>
          </a:p>
          <a:p>
            <a:pPr lvl="1"/>
            <a:r>
              <a:rPr lang="en-US" sz="1100" dirty="0"/>
              <a:t>Log</a:t>
            </a:r>
          </a:p>
          <a:p>
            <a:pPr lvl="1"/>
            <a:r>
              <a:rPr lang="en-US" sz="1100" dirty="0"/>
              <a:t>Min</a:t>
            </a:r>
          </a:p>
          <a:p>
            <a:pPr lvl="1"/>
            <a:r>
              <a:rPr lang="en-US" sz="1100" dirty="0"/>
              <a:t>Max</a:t>
            </a:r>
          </a:p>
          <a:p>
            <a:pPr lvl="1"/>
            <a:r>
              <a:rPr lang="en-US" sz="1050" dirty="0"/>
              <a:t>Number</a:t>
            </a:r>
            <a:endParaRPr lang="en-US" sz="1100" dirty="0"/>
          </a:p>
          <a:p>
            <a:pPr lvl="1"/>
            <a:r>
              <a:rPr lang="en-US" sz="1100" dirty="0"/>
              <a:t>Pow</a:t>
            </a:r>
          </a:p>
          <a:p>
            <a:pPr lvl="1"/>
            <a:r>
              <a:rPr lang="en-US" sz="1100" dirty="0"/>
              <a:t>Random</a:t>
            </a:r>
          </a:p>
          <a:p>
            <a:pPr lvl="1"/>
            <a:r>
              <a:rPr lang="en-US" sz="1100" dirty="0" smtClean="0"/>
              <a:t>Round</a:t>
            </a:r>
            <a:endParaRPr lang="en-US" sz="1100" dirty="0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9639298" y="1442948"/>
            <a:ext cx="2397600" cy="48650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1200" dirty="0"/>
              <a:t>Text Functions</a:t>
            </a:r>
          </a:p>
          <a:p>
            <a:pPr lvl="1"/>
            <a:r>
              <a:rPr lang="en-US" sz="1100" dirty="0"/>
              <a:t>Concatenate</a:t>
            </a:r>
          </a:p>
          <a:p>
            <a:pPr lvl="1"/>
            <a:r>
              <a:rPr lang="en-US" sz="1100" dirty="0"/>
              <a:t>Console</a:t>
            </a:r>
          </a:p>
          <a:p>
            <a:pPr lvl="1"/>
            <a:r>
              <a:rPr lang="en-US" sz="1100" dirty="0"/>
              <a:t>Find</a:t>
            </a:r>
          </a:p>
          <a:p>
            <a:pPr lvl="1"/>
            <a:r>
              <a:rPr lang="en-US" sz="1100" dirty="0"/>
              <a:t>Lower</a:t>
            </a:r>
          </a:p>
          <a:p>
            <a:pPr lvl="1"/>
            <a:r>
              <a:rPr lang="en-US" sz="1100" dirty="0"/>
              <a:t>Left</a:t>
            </a:r>
          </a:p>
          <a:p>
            <a:pPr lvl="1"/>
            <a:r>
              <a:rPr lang="en-US" sz="1100" dirty="0"/>
              <a:t>Mid</a:t>
            </a:r>
          </a:p>
          <a:p>
            <a:pPr lvl="1"/>
            <a:r>
              <a:rPr lang="en-US" sz="1100" dirty="0"/>
              <a:t>Proper</a:t>
            </a:r>
          </a:p>
          <a:p>
            <a:pPr lvl="1"/>
            <a:r>
              <a:rPr lang="en-US" sz="1100" dirty="0"/>
              <a:t>Replace</a:t>
            </a:r>
          </a:p>
          <a:p>
            <a:pPr lvl="1"/>
            <a:r>
              <a:rPr lang="en-US" sz="1100" dirty="0"/>
              <a:t>Right</a:t>
            </a:r>
          </a:p>
          <a:p>
            <a:pPr lvl="1"/>
            <a:r>
              <a:rPr lang="en-US" sz="1100" dirty="0"/>
              <a:t>Split</a:t>
            </a:r>
          </a:p>
          <a:p>
            <a:pPr lvl="1"/>
            <a:r>
              <a:rPr lang="en-US" sz="1100" dirty="0"/>
              <a:t>Text</a:t>
            </a:r>
          </a:p>
          <a:p>
            <a:pPr lvl="1"/>
            <a:r>
              <a:rPr lang="en-US" sz="1100" dirty="0"/>
              <a:t>Trim</a:t>
            </a:r>
          </a:p>
          <a:p>
            <a:pPr lvl="1"/>
            <a:r>
              <a:rPr lang="en-US" sz="1100" dirty="0"/>
              <a:t>Upper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824378" y="1450917"/>
            <a:ext cx="2398837" cy="48650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1200" dirty="0" smtClean="0"/>
              <a:t>  </a:t>
            </a:r>
          </a:p>
          <a:p>
            <a:pPr lvl="2"/>
            <a:r>
              <a:rPr lang="en-US" sz="1100" dirty="0" smtClean="0"/>
              <a:t>Sin</a:t>
            </a:r>
            <a:endParaRPr lang="en-US" sz="1100" dirty="0"/>
          </a:p>
          <a:p>
            <a:pPr lvl="2"/>
            <a:r>
              <a:rPr lang="en-US" sz="1100" dirty="0" err="1"/>
              <a:t>Sqrt</a:t>
            </a:r>
            <a:endParaRPr lang="en-US" sz="1100" dirty="0"/>
          </a:p>
          <a:p>
            <a:pPr lvl="2"/>
            <a:r>
              <a:rPr lang="en-US" sz="1100" dirty="0" err="1"/>
              <a:t>Stdev</a:t>
            </a:r>
            <a:endParaRPr lang="en-US" sz="1100" dirty="0"/>
          </a:p>
          <a:p>
            <a:pPr lvl="2"/>
            <a:r>
              <a:rPr lang="en-US" sz="1100" dirty="0"/>
              <a:t>Sum</a:t>
            </a:r>
          </a:p>
          <a:p>
            <a:pPr lvl="2"/>
            <a:r>
              <a:rPr lang="en-US" sz="1100" dirty="0"/>
              <a:t>Tan</a:t>
            </a:r>
          </a:p>
          <a:p>
            <a:pPr lvl="2"/>
            <a:r>
              <a:rPr lang="en-US" sz="1100" dirty="0" smtClean="0"/>
              <a:t>Variance</a:t>
            </a:r>
            <a:endParaRPr lang="en-US" sz="1100" dirty="0"/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323581" y="6018340"/>
            <a:ext cx="388011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/>
            <a:r>
              <a:rPr lang="en-US" sz="6000" b="1" dirty="0">
                <a:solidFill>
                  <a:schemeClr val="bg2">
                    <a:lumMod val="50000"/>
                    <a:alpha val="65000"/>
                  </a:schemeClr>
                </a:solidFill>
                <a:latin typeface="Times New Roman" panose="02020603050405020304" pitchFamily="18" charset="0"/>
                <a:ea typeface="Georgia" charset="0"/>
                <a:cs typeface="Times New Roman" panose="02020603050405020304" pitchFamily="18" charset="0"/>
              </a:rPr>
              <a:t>“</a:t>
            </a:r>
            <a:endParaRPr lang="en-US" sz="8000" b="1" dirty="0">
              <a:solidFill>
                <a:schemeClr val="bg2">
                  <a:lumMod val="50000"/>
                  <a:alpha val="65000"/>
                </a:schemeClr>
              </a:solidFill>
              <a:latin typeface="Times New Roman" panose="02020603050405020304" pitchFamily="18" charset="0"/>
              <a:ea typeface="Georgia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803809" y="6264562"/>
            <a:ext cx="6676937" cy="33855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lvl="0" algn="l">
              <a:buClrTx/>
              <a:buSzTx/>
            </a:pPr>
            <a:r>
              <a:rPr lang="en-US" sz="2200" dirty="0" smtClean="0">
                <a:solidFill>
                  <a:srgbClr val="007AC2">
                    <a:lumMod val="40000"/>
                    <a:lumOff val="60000"/>
                    <a:alpha val="65000"/>
                  </a:srgbClr>
                </a:solidFill>
                <a:latin typeface="+mn-lt"/>
                <a:ea typeface="ＭＳ Ｐゴシック"/>
                <a:cs typeface="ＭＳ Ｐゴシック"/>
              </a:rPr>
              <a:t>Functions are the Power of Arcade</a:t>
            </a:r>
            <a:endParaRPr lang="en-US" sz="2200" dirty="0">
              <a:solidFill>
                <a:srgbClr val="007AC2">
                  <a:lumMod val="40000"/>
                  <a:lumOff val="60000"/>
                  <a:alpha val="65000"/>
                </a:srgbClr>
              </a:solidFill>
              <a:latin typeface="+mn-lt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2" name="Rectangle 11"/>
          <p:cNvSpPr/>
          <p:nvPr/>
        </p:nvSpPr>
        <p:spPr bwMode="auto">
          <a:xfrm>
            <a:off x="-1" y="6109857"/>
            <a:ext cx="12192001" cy="748142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Global Variables and Profiles</a:t>
            </a:r>
            <a:endParaRPr lang="en-US" dirty="0"/>
          </a:p>
        </p:txBody>
      </p:sp>
      <p:graphicFrame>
        <p:nvGraphicFramePr>
          <p:cNvPr id="14" name="Content Placeholder 1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914400" y="1828800"/>
          <a:ext cx="1036955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006" r="318" b="7417"/>
          <a:stretch/>
        </p:blipFill>
        <p:spPr>
          <a:xfrm>
            <a:off x="-1" y="6109857"/>
            <a:ext cx="12323251" cy="1054884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/>
        </p:nvSpPr>
        <p:spPr>
          <a:xfrm>
            <a:off x="323581" y="6018340"/>
            <a:ext cx="388011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/>
            <a:r>
              <a:rPr lang="en-US" sz="6000" b="1" dirty="0">
                <a:solidFill>
                  <a:schemeClr val="bg2">
                    <a:lumMod val="50000"/>
                    <a:alpha val="65000"/>
                  </a:schemeClr>
                </a:solidFill>
                <a:latin typeface="Times New Roman" panose="02020603050405020304" pitchFamily="18" charset="0"/>
                <a:ea typeface="Georgia" charset="0"/>
                <a:cs typeface="Times New Roman" panose="02020603050405020304" pitchFamily="18" charset="0"/>
              </a:rPr>
              <a:t>“</a:t>
            </a:r>
            <a:endParaRPr lang="en-US" sz="8000" b="1" dirty="0">
              <a:solidFill>
                <a:schemeClr val="bg2">
                  <a:lumMod val="50000"/>
                  <a:alpha val="65000"/>
                </a:schemeClr>
              </a:solidFill>
              <a:latin typeface="Times New Roman" panose="02020603050405020304" pitchFamily="18" charset="0"/>
              <a:ea typeface="Georgia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803809" y="6264562"/>
            <a:ext cx="8340191" cy="33855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lvl="0" algn="l">
              <a:buClrTx/>
              <a:buSzTx/>
            </a:pPr>
            <a:r>
              <a:rPr lang="en-US" sz="2200" dirty="0" smtClean="0">
                <a:solidFill>
                  <a:srgbClr val="007AC2">
                    <a:lumMod val="40000"/>
                    <a:lumOff val="60000"/>
                    <a:alpha val="65000"/>
                  </a:srgbClr>
                </a:solidFill>
                <a:latin typeface="+mn-lt"/>
                <a:ea typeface="ＭＳ Ｐゴシック"/>
                <a:cs typeface="ＭＳ Ｐゴシック"/>
              </a:rPr>
              <a:t>Profiles provide the purpose for executing an Arcade Expression</a:t>
            </a:r>
            <a:endParaRPr lang="en-US" sz="2200" dirty="0">
              <a:solidFill>
                <a:srgbClr val="007AC2">
                  <a:lumMod val="40000"/>
                  <a:lumOff val="60000"/>
                  <a:alpha val="65000"/>
                </a:srgbClr>
              </a:solidFill>
              <a:latin typeface="+mn-lt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Session Goals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sz="2400" dirty="0"/>
              <a:t>Overview of Arcade</a:t>
            </a:r>
          </a:p>
          <a:p>
            <a:pPr lvl="1"/>
            <a:r>
              <a:rPr lang="en-US" sz="2000" dirty="0"/>
              <a:t>What is Arcade</a:t>
            </a:r>
          </a:p>
          <a:p>
            <a:pPr lvl="1"/>
            <a:r>
              <a:rPr lang="en-US" sz="2000" dirty="0"/>
              <a:t>Why use Arcade</a:t>
            </a:r>
          </a:p>
          <a:p>
            <a:pPr marL="283464" lvl="1" indent="0">
              <a:buNone/>
            </a:pPr>
            <a:endParaRPr lang="en-US" sz="2000" dirty="0"/>
          </a:p>
          <a:p>
            <a:r>
              <a:rPr lang="en-US" sz="2400" dirty="0"/>
              <a:t>Arcade Language</a:t>
            </a:r>
          </a:p>
          <a:p>
            <a:pPr lvl="1"/>
            <a:r>
              <a:rPr lang="en-US" sz="2000" dirty="0"/>
              <a:t>Variables, Functions, Loops, Conditional Statements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Arcade and the ESRI JavaScript API</a:t>
            </a:r>
          </a:p>
          <a:p>
            <a:pPr lvl="1"/>
            <a:r>
              <a:rPr lang="en-US" sz="2000" dirty="0"/>
              <a:t>Using Arcade in Custom Apps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7334" y="1757363"/>
            <a:ext cx="4527741" cy="2282676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GB" sz="4000" dirty="0"/>
              <a:t>Exploring Profiles and Functions in the Playground</a:t>
            </a:r>
            <a:endParaRPr lang="en-US" sz="4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522" r="352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8450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Type System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sz="1800" dirty="0"/>
              <a:t>Simple Types</a:t>
            </a:r>
          </a:p>
          <a:p>
            <a:pPr lvl="1"/>
            <a:r>
              <a:rPr lang="en-US" dirty="0"/>
              <a:t>Numbers</a:t>
            </a:r>
          </a:p>
          <a:p>
            <a:pPr lvl="1"/>
            <a:r>
              <a:rPr lang="en-US" dirty="0"/>
              <a:t>Booleans</a:t>
            </a:r>
          </a:p>
          <a:p>
            <a:pPr lvl="1"/>
            <a:r>
              <a:rPr lang="en-US" dirty="0"/>
              <a:t>Dates</a:t>
            </a:r>
          </a:p>
          <a:p>
            <a:pPr lvl="1"/>
            <a:r>
              <a:rPr lang="en-US" dirty="0"/>
              <a:t>Strings</a:t>
            </a:r>
          </a:p>
          <a:p>
            <a:r>
              <a:rPr lang="en-US" sz="1800" dirty="0"/>
              <a:t>Object Types</a:t>
            </a:r>
          </a:p>
          <a:p>
            <a:pPr lvl="1"/>
            <a:r>
              <a:rPr lang="en-US" dirty="0"/>
              <a:t>Dictionary</a:t>
            </a:r>
          </a:p>
          <a:p>
            <a:pPr lvl="1"/>
            <a:r>
              <a:rPr lang="en-US" dirty="0"/>
              <a:t>Feature</a:t>
            </a:r>
          </a:p>
          <a:p>
            <a:pPr lvl="1"/>
            <a:r>
              <a:rPr lang="en-US" dirty="0"/>
              <a:t>Array</a:t>
            </a:r>
          </a:p>
          <a:p>
            <a:pPr lvl="1"/>
            <a:r>
              <a:rPr lang="en-US" dirty="0"/>
              <a:t>Point</a:t>
            </a:r>
          </a:p>
          <a:p>
            <a:pPr lvl="1"/>
            <a:r>
              <a:rPr lang="en-US" dirty="0"/>
              <a:t>Line</a:t>
            </a:r>
          </a:p>
          <a:p>
            <a:pPr lvl="1"/>
            <a:r>
              <a:rPr lang="en-US" dirty="0"/>
              <a:t>Polygon</a:t>
            </a:r>
          </a:p>
          <a:p>
            <a:pPr lvl="1"/>
            <a:r>
              <a:rPr lang="en-US" dirty="0"/>
              <a:t>Multipoint</a:t>
            </a:r>
          </a:p>
          <a:p>
            <a:pPr lvl="1"/>
            <a:endParaRPr lang="en-US" sz="1400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4587674" y="1584228"/>
            <a:ext cx="7226790" cy="3961807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smtClean="0"/>
          </a:p>
          <a:p>
            <a:pPr marL="0" indent="0">
              <a:buFont typeface="Arial"/>
              <a:buNone/>
            </a:pPr>
            <a:endParaRPr lang="en-US" sz="240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5015055" y="1909369"/>
            <a:ext cx="6716281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2000" b="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ar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myNumber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= 10;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2000" b="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ar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myText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= “Hello”;  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myDate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= Date(2015,1,1); </a:t>
            </a: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myBool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= true;</a:t>
            </a: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myDictionary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{ “key1”: 10 };</a:t>
            </a: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myFeature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{ “geometry”:  {…}, 									“attributes” {“key1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”: 10 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}};</a:t>
            </a: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myArray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[1,2,3];</a:t>
            </a: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myPoint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Point({….});</a:t>
            </a: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283464" lvl="1" indent="0">
              <a:buFont typeface="Lucida Grande"/>
              <a:buNone/>
            </a:pP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4504182" y="5735552"/>
            <a:ext cx="7150213" cy="8342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 smtClean="0"/>
              <a:t>Dates, Dictionary, Feature, Point, Line… all have overloaded constructors. </a:t>
            </a: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Implicit and Explicit Type Casting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r>
              <a:rPr lang="en-US" dirty="0"/>
              <a:t>Implicit  Casting</a:t>
            </a:r>
          </a:p>
          <a:p>
            <a:pPr lvl="1"/>
            <a:r>
              <a:rPr lang="en-US" dirty="0"/>
              <a:t>For Function Parameters</a:t>
            </a:r>
          </a:p>
          <a:p>
            <a:pPr lvl="1"/>
            <a:r>
              <a:rPr lang="en-US" dirty="0"/>
              <a:t>For Expressions</a:t>
            </a:r>
          </a:p>
          <a:p>
            <a:r>
              <a:rPr lang="en-US" dirty="0"/>
              <a:t>Explicit Casting</a:t>
            </a:r>
          </a:p>
          <a:p>
            <a:pPr lvl="1"/>
            <a:r>
              <a:rPr lang="en-US" sz="2000" dirty="0"/>
              <a:t>Functions cast between types</a:t>
            </a:r>
          </a:p>
          <a:p>
            <a:pPr lvl="1"/>
            <a:r>
              <a:rPr lang="en-US" sz="2000" dirty="0"/>
              <a:t>Number, Text, Date, Boolean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6169905" y="1584229"/>
            <a:ext cx="5088834" cy="238148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428322" y="1723136"/>
            <a:ext cx="4572000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Implicit Casting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 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10 + “Hello”</a:t>
            </a:r>
          </a:p>
          <a:p>
            <a:pPr marL="283464" lvl="1" indent="0">
              <a:buFont typeface="Lucida Grande"/>
              <a:buNone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Font typeface="Lucida Grande"/>
              <a:buNone/>
            </a:pPr>
            <a:r>
              <a:rPr lang="en-US" sz="20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Explicit Casting: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text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(10) 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+ “Hello”</a:t>
            </a:r>
          </a:p>
          <a:p>
            <a:pPr marL="283464" lvl="1" indent="0">
              <a:buFont typeface="Lucida Grande"/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3464" lvl="1" indent="0">
              <a:buFont typeface="Lucida Grande"/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283464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283464" lvl="1" indent="0">
              <a:buFont typeface="Lucida Grande"/>
              <a:buNone/>
            </a:pP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GB" dirty="0" smtClean="0"/>
              <a:t>If Statement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4158762" cy="3429000"/>
          </a:xfrm>
        </p:spPr>
        <p:txBody>
          <a:bodyPr/>
          <a:lstStyle/>
          <a:p>
            <a:r>
              <a:rPr lang="en-US" dirty="0"/>
              <a:t>IF Statements are supported in the Language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simple single line expressions, consider using Functions</a:t>
            </a:r>
          </a:p>
          <a:p>
            <a:pPr lvl="1"/>
            <a:r>
              <a:rPr lang="en-US" dirty="0"/>
              <a:t>IIF</a:t>
            </a:r>
          </a:p>
          <a:p>
            <a:pPr lvl="1"/>
            <a:r>
              <a:rPr lang="en-US" dirty="0"/>
              <a:t>Decode</a:t>
            </a:r>
          </a:p>
          <a:p>
            <a:pPr lvl="1"/>
            <a:r>
              <a:rPr lang="en-US" dirty="0"/>
              <a:t>When</a:t>
            </a:r>
          </a:p>
          <a:p>
            <a:endParaRPr lang="en-GB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6228521" y="1777658"/>
            <a:ext cx="5088834" cy="400156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543386" y="1905570"/>
            <a:ext cx="4572000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if 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myvalue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==true) {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1;</a:t>
            </a: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Font typeface="Lucida Grande"/>
              <a:buNone/>
            </a:pP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lse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2;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283464" lvl="1" indent="0">
              <a:buFont typeface="Lucida Grande"/>
              <a:buNone/>
            </a:pP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Equivalent to:</a:t>
            </a:r>
          </a:p>
          <a:p>
            <a:pPr marL="283464" lvl="1" indent="0">
              <a:buFont typeface="Lucida Grande"/>
              <a:buNone/>
            </a:pPr>
            <a:endParaRPr lang="en-US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Font typeface="Lucida Grande"/>
              <a:buNone/>
            </a:pPr>
            <a:r>
              <a:rPr lang="en-US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IIF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myvalue</a:t>
            </a:r>
            <a:r>
              <a:rPr lang="en-US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==true, 1, 2)</a:t>
            </a:r>
          </a:p>
          <a:p>
            <a:pPr marL="283464" lvl="1" indent="0">
              <a:buFont typeface="Lucida Grande"/>
              <a:buNone/>
            </a:pPr>
            <a:endParaRPr lang="en-US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GB" dirty="0" smtClean="0"/>
              <a:t>For Statement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4615962" cy="3429000"/>
          </a:xfrm>
        </p:spPr>
        <p:txBody>
          <a:bodyPr/>
          <a:lstStyle/>
          <a:p>
            <a:r>
              <a:rPr lang="en-US" dirty="0"/>
              <a:t>For Statements</a:t>
            </a:r>
          </a:p>
          <a:p>
            <a:pPr lvl="1"/>
            <a:r>
              <a:rPr lang="en-US" dirty="0"/>
              <a:t>Same syntax as </a:t>
            </a:r>
            <a:r>
              <a:rPr lang="en-US" dirty="0" smtClean="0"/>
              <a:t>JavaScript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  In Statements</a:t>
            </a:r>
          </a:p>
          <a:p>
            <a:pPr lvl="1"/>
            <a:r>
              <a:rPr lang="en-US" dirty="0"/>
              <a:t>Iterates over indices of an array, or field names of a Dictionary or Feature</a:t>
            </a:r>
          </a:p>
          <a:p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Break, Continue and Return Statements Supported inside Block</a:t>
            </a:r>
          </a:p>
          <a:p>
            <a:endParaRPr lang="en-GB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6228521" y="1584229"/>
            <a:ext cx="5088834" cy="400156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543386" y="1712141"/>
            <a:ext cx="4572000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GB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pl-PL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or</a:t>
            </a:r>
            <a:r>
              <a:rPr lang="en-GB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l-PL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l-PL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pl-PL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z=1; z&lt;100; z</a:t>
            </a:r>
            <a:r>
              <a:rPr lang="pl-PL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++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  <a:endParaRPr lang="en-GB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pl-PL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k</a:t>
            </a:r>
            <a:r>
              <a:rPr lang="pl-PL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+=z</a:t>
            </a:r>
            <a:r>
              <a:rPr lang="pl-PL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GB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pl-PL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GB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GB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k in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myArray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n+=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myArray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[k];   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283464" lvl="1" indent="0">
              <a:buFont typeface="Lucida Grande"/>
              <a:buNone/>
            </a:pP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User Defined Functions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537128"/>
            <a:ext cx="10369296" cy="720672"/>
          </a:xfrm>
        </p:spPr>
        <p:txBody>
          <a:bodyPr/>
          <a:lstStyle/>
          <a:p>
            <a:r>
              <a:rPr lang="en-US" sz="2400" dirty="0"/>
              <a:t>Function Keyword used to Declare Functions</a:t>
            </a:r>
          </a:p>
          <a:p>
            <a:pPr lvl="1"/>
            <a:r>
              <a:rPr lang="en-US" dirty="0"/>
              <a:t>Must be Declared ahead of Use</a:t>
            </a:r>
          </a:p>
          <a:p>
            <a:pPr lvl="1"/>
            <a:r>
              <a:rPr lang="en-US" dirty="0"/>
              <a:t>Variables defined inside of Function, have Local Scope</a:t>
            </a:r>
          </a:p>
          <a:p>
            <a:pPr lvl="1"/>
            <a:r>
              <a:rPr lang="en-US" dirty="0"/>
              <a:t>Functions cannot be declared inside of Functions.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45105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8629549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MultiplyNumber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thenumber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thenumber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*10;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283464" lvl="1" indent="0">
              <a:buNone/>
            </a:pP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MultiplyNumber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(10);</a:t>
            </a: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Variable Assignment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017909"/>
            <a:ext cx="10369296" cy="1239890"/>
          </a:xfrm>
        </p:spPr>
        <p:txBody>
          <a:bodyPr/>
          <a:lstStyle/>
          <a:p>
            <a:r>
              <a:rPr lang="en-US" sz="2400" dirty="0"/>
              <a:t>Variables can have their values reassigned.</a:t>
            </a:r>
          </a:p>
          <a:p>
            <a:pPr lvl="1"/>
            <a:r>
              <a:rPr lang="en-US" dirty="0"/>
              <a:t>Objects Types maybe Immutable, if passed into Arcade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Arrays are not Sparse.  They must be sequential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Geometry Types are immutable inside. You cannot change the points in a path of a line.</a:t>
            </a:r>
            <a:endParaRPr lang="en-US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09080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8629549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++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myNumber</a:t>
            </a: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=i+1;</a:t>
            </a: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myArray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[10]=11;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myFeature.Field1 = “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ddd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”;</a:t>
            </a: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914400" y="2242251"/>
            <a:ext cx="8683723" cy="738664"/>
          </a:xfrm>
        </p:spPr>
        <p:txBody>
          <a:bodyPr/>
          <a:lstStyle/>
          <a:p>
            <a:r>
              <a:rPr lang="en-GB" dirty="0" smtClean="0"/>
              <a:t>Demos</a:t>
            </a:r>
            <a:endParaRPr lang="en-US" dirty="0"/>
          </a:p>
        </p:txBody>
      </p:sp>
      <p:pic>
        <p:nvPicPr>
          <p:cNvPr id="7" name="Picture 6" descr="Screen Shot 2017-02-24 at 9.54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53" y="163473"/>
            <a:ext cx="4240794" cy="3017959"/>
          </a:xfrm>
          <a:prstGeom prst="rect">
            <a:avLst/>
          </a:prstGeom>
        </p:spPr>
      </p:pic>
      <p:pic>
        <p:nvPicPr>
          <p:cNvPr id="8" name="Picture 7" descr="Screen Shot 2017-02-24 at 9.55.0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90" y="980837"/>
            <a:ext cx="3512998" cy="2200595"/>
          </a:xfrm>
          <a:prstGeom prst="rect">
            <a:avLst/>
          </a:prstGeom>
        </p:spPr>
      </p:pic>
      <p:pic>
        <p:nvPicPr>
          <p:cNvPr id="9" name="Picture 8" descr="Screen Shot 2017-02-24 at 9.55.48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47" y="3294360"/>
            <a:ext cx="4683911" cy="3386665"/>
          </a:xfrm>
          <a:prstGeom prst="rect">
            <a:avLst/>
          </a:prstGeom>
        </p:spPr>
      </p:pic>
      <p:pic>
        <p:nvPicPr>
          <p:cNvPr id="10" name="Picture 9" descr="Screen Shot 2017-02-24 at 9.57.55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26" y="3294360"/>
            <a:ext cx="6030773" cy="35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2533134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LT Std 55 Roman" panose="020B0503020203020204" pitchFamily="34" charset="0"/>
              </a:rPr>
              <a:t>  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650964" y="1805347"/>
            <a:ext cx="4303906" cy="230832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5400" dirty="0"/>
              <a:t>Arcade and the </a:t>
            </a:r>
            <a:br>
              <a:rPr lang="en-GB" sz="5400" dirty="0"/>
            </a:br>
            <a:r>
              <a:rPr lang="en-GB" sz="5400" dirty="0"/>
              <a:t>ESRI JS API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5860412" y="2119317"/>
            <a:ext cx="2635635" cy="2284489"/>
          </a:xfrm>
          <a:prstGeom prst="rect">
            <a:avLst/>
          </a:prstGeom>
          <a:blipFill>
            <a:blip r:embed="rId5"/>
            <a:srcRect/>
            <a:stretch>
              <a:fillRect l="-34917" r="-34917"/>
            </a:stretch>
          </a:blipFill>
          <a:ln>
            <a:noFill/>
            <a:headEnd type="none" w="med" len="med"/>
            <a:tailEnd type="none" w="med" len="med"/>
          </a:ln>
          <a:effectLst>
            <a:outerShdw blurRad="952500" sx="102000" sy="102000" algn="ctr" rotWithShape="0">
              <a:schemeClr val="tx1">
                <a:alpha val="3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Text Placeholder 1"/>
          <p:cNvSpPr txBox="1">
            <a:spLocks/>
          </p:cNvSpPr>
          <p:nvPr/>
        </p:nvSpPr>
        <p:spPr>
          <a:xfrm>
            <a:off x="6454573" y="2188336"/>
            <a:ext cx="1447314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ESRI JS API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Version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3.23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784391" y="2119317"/>
            <a:ext cx="2635635" cy="2284489"/>
          </a:xfrm>
          <a:prstGeom prst="rect">
            <a:avLst/>
          </a:prstGeom>
          <a:blipFill>
            <a:blip r:embed="rId5"/>
            <a:srcRect/>
            <a:stretch>
              <a:fillRect l="-34917" r="-34917"/>
            </a:stretch>
          </a:blipFill>
          <a:ln>
            <a:noFill/>
            <a:headEnd type="none" w="med" len="med"/>
            <a:tailEnd type="none" w="med" len="med"/>
          </a:ln>
          <a:effectLst>
            <a:outerShdw blurRad="952500" sx="102000" sy="102000" algn="ctr" rotWithShape="0">
              <a:schemeClr val="tx1">
                <a:alpha val="3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Text Placeholder 1"/>
          <p:cNvSpPr txBox="1">
            <a:spLocks/>
          </p:cNvSpPr>
          <p:nvPr/>
        </p:nvSpPr>
        <p:spPr>
          <a:xfrm>
            <a:off x="9378551" y="2188336"/>
            <a:ext cx="1447314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ESRI JS API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Version 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4.6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-1" y="6109857"/>
            <a:ext cx="12192001" cy="748142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006" r="318" b="7417"/>
          <a:stretch/>
        </p:blipFill>
        <p:spPr>
          <a:xfrm>
            <a:off x="-1" y="6109857"/>
            <a:ext cx="12323251" cy="1054884"/>
          </a:xfrm>
          <a:prstGeom prst="rect">
            <a:avLst/>
          </a:prstGeom>
        </p:spPr>
      </p:pic>
      <p:sp>
        <p:nvSpPr>
          <p:cNvPr id="24" name="Text Placeholder 1"/>
          <p:cNvSpPr txBox="1">
            <a:spLocks/>
          </p:cNvSpPr>
          <p:nvPr/>
        </p:nvSpPr>
        <p:spPr>
          <a:xfrm>
            <a:off x="323581" y="6018340"/>
            <a:ext cx="388011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/>
            <a:r>
              <a:rPr lang="en-US" sz="6000" b="1" dirty="0">
                <a:solidFill>
                  <a:schemeClr val="bg2">
                    <a:lumMod val="50000"/>
                    <a:alpha val="65000"/>
                  </a:schemeClr>
                </a:solidFill>
                <a:latin typeface="Times New Roman" panose="02020603050405020304" pitchFamily="18" charset="0"/>
                <a:ea typeface="Georgia" charset="0"/>
                <a:cs typeface="Times New Roman" panose="02020603050405020304" pitchFamily="18" charset="0"/>
              </a:rPr>
              <a:t>“</a:t>
            </a:r>
            <a:endParaRPr lang="en-US" sz="8000" b="1" dirty="0">
              <a:solidFill>
                <a:schemeClr val="bg2">
                  <a:lumMod val="50000"/>
                  <a:alpha val="65000"/>
                </a:schemeClr>
              </a:solidFill>
              <a:latin typeface="Times New Roman" panose="02020603050405020304" pitchFamily="18" charset="0"/>
              <a:ea typeface="Georgia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1"/>
          <p:cNvSpPr txBox="1">
            <a:spLocks/>
          </p:cNvSpPr>
          <p:nvPr/>
        </p:nvSpPr>
        <p:spPr>
          <a:xfrm>
            <a:off x="803809" y="6264562"/>
            <a:ext cx="8340191" cy="33855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lvl="0" algn="l">
              <a:buClrTx/>
              <a:buSzTx/>
            </a:pPr>
            <a:r>
              <a:rPr lang="en-US" sz="2200" dirty="0" smtClean="0">
                <a:solidFill>
                  <a:srgbClr val="007AC2">
                    <a:lumMod val="40000"/>
                    <a:lumOff val="60000"/>
                    <a:alpha val="65000"/>
                  </a:srgbClr>
                </a:solidFill>
                <a:latin typeface="+mn-lt"/>
                <a:ea typeface="ＭＳ Ｐゴシック"/>
                <a:cs typeface="ＭＳ Ｐゴシック"/>
              </a:rPr>
              <a:t>Arcade Interpreter available in both </a:t>
            </a:r>
            <a:r>
              <a:rPr lang="en-US" sz="2200" dirty="0" smtClean="0">
                <a:solidFill>
                  <a:srgbClr val="007AC2">
                    <a:lumMod val="40000"/>
                    <a:lumOff val="60000"/>
                    <a:alpha val="65000"/>
                  </a:srgbClr>
                </a:solidFill>
                <a:latin typeface="+mn-lt"/>
                <a:ea typeface="ＭＳ Ｐゴシック"/>
                <a:cs typeface="ＭＳ Ｐゴシック"/>
              </a:rPr>
              <a:t>3.23  </a:t>
            </a:r>
            <a:r>
              <a:rPr lang="en-US" sz="2200" dirty="0" smtClean="0">
                <a:solidFill>
                  <a:srgbClr val="007AC2">
                    <a:lumMod val="40000"/>
                    <a:lumOff val="60000"/>
                    <a:alpha val="65000"/>
                  </a:srgbClr>
                </a:solidFill>
                <a:latin typeface="+mn-lt"/>
                <a:ea typeface="ＭＳ Ｐゴシック"/>
                <a:cs typeface="ＭＳ Ｐゴシック"/>
              </a:rPr>
              <a:t>and </a:t>
            </a:r>
            <a:r>
              <a:rPr lang="en-US" sz="2200" dirty="0" smtClean="0">
                <a:solidFill>
                  <a:srgbClr val="007AC2">
                    <a:lumMod val="40000"/>
                    <a:lumOff val="60000"/>
                    <a:alpha val="65000"/>
                  </a:srgbClr>
                </a:solidFill>
                <a:latin typeface="+mn-lt"/>
                <a:ea typeface="ＭＳ Ｐゴシック"/>
                <a:cs typeface="ＭＳ Ｐゴシック"/>
              </a:rPr>
              <a:t>4.6 </a:t>
            </a:r>
            <a:r>
              <a:rPr lang="en-US" sz="2200" dirty="0" smtClean="0">
                <a:solidFill>
                  <a:srgbClr val="007AC2">
                    <a:lumMod val="40000"/>
                    <a:lumOff val="60000"/>
                    <a:alpha val="65000"/>
                  </a:srgbClr>
                </a:solidFill>
                <a:latin typeface="+mn-lt"/>
                <a:ea typeface="ＭＳ Ｐゴシック"/>
                <a:cs typeface="ＭＳ Ｐゴシック"/>
              </a:rPr>
              <a:t>JavaScript API</a:t>
            </a:r>
            <a:endParaRPr lang="en-US" sz="2200" dirty="0">
              <a:solidFill>
                <a:srgbClr val="007AC2">
                  <a:lumMod val="40000"/>
                  <a:lumOff val="60000"/>
                  <a:alpha val="65000"/>
                </a:srgbClr>
              </a:solidFill>
              <a:latin typeface="+mn-lt"/>
              <a:ea typeface="ＭＳ Ｐゴシック"/>
              <a:cs typeface="ＭＳ Ｐゴシック"/>
            </a:endParaRPr>
          </a:p>
        </p:txBody>
      </p:sp>
      <p:sp>
        <p:nvSpPr>
          <p:cNvPr id="26" name="Rectangle 25"/>
          <p:cNvSpPr/>
          <p:nvPr/>
        </p:nvSpPr>
        <p:spPr>
          <a:xfrm rot="18266219">
            <a:off x="9881498" y="3052900"/>
            <a:ext cx="462455" cy="43335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1600" b="1" cap="none" spc="0" dirty="0" smtClean="0">
                <a:ln w="0"/>
                <a:solidFill>
                  <a:srgbClr val="00B0F0"/>
                </a:solidFill>
                <a:effectLst/>
              </a:rPr>
              <a:t>Arcade</a:t>
            </a:r>
          </a:p>
        </p:txBody>
      </p:sp>
      <p:sp>
        <p:nvSpPr>
          <p:cNvPr id="27" name="Rectangle 26"/>
          <p:cNvSpPr/>
          <p:nvPr/>
        </p:nvSpPr>
        <p:spPr>
          <a:xfrm rot="7573751">
            <a:off x="9874738" y="3056548"/>
            <a:ext cx="462455" cy="43335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1600" b="1" dirty="0" smtClean="0">
                <a:ln w="0"/>
                <a:solidFill>
                  <a:srgbClr val="00B0F0"/>
                </a:solidFill>
              </a:rPr>
              <a:t>Inside</a:t>
            </a:r>
            <a:endParaRPr lang="en-US" sz="1600" b="1" cap="none" spc="0" dirty="0" smtClean="0">
              <a:ln w="0"/>
              <a:solidFill>
                <a:srgbClr val="00B0F0"/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 rot="18266219">
            <a:off x="6940871" y="3056748"/>
            <a:ext cx="462455" cy="43335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1600" b="1" cap="none" spc="0" dirty="0" smtClean="0">
                <a:ln w="0"/>
                <a:solidFill>
                  <a:srgbClr val="00B0F0"/>
                </a:solidFill>
                <a:effectLst/>
              </a:rPr>
              <a:t>Arcade</a:t>
            </a:r>
          </a:p>
        </p:txBody>
      </p:sp>
      <p:sp>
        <p:nvSpPr>
          <p:cNvPr id="32" name="Rectangle 31"/>
          <p:cNvSpPr/>
          <p:nvPr/>
        </p:nvSpPr>
        <p:spPr>
          <a:xfrm rot="7573751">
            <a:off x="6934111" y="3060396"/>
            <a:ext cx="462455" cy="43335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1600" b="1" dirty="0" smtClean="0">
                <a:ln w="0"/>
                <a:solidFill>
                  <a:srgbClr val="00B0F0"/>
                </a:solidFill>
              </a:rPr>
              <a:t>Inside</a:t>
            </a:r>
            <a:endParaRPr lang="en-US" sz="1600" b="1" cap="none" spc="0" dirty="0" smtClean="0">
              <a:ln w="0"/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ESRI JS API  : Arcade Expressions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587061"/>
            <a:ext cx="10369296" cy="4002895"/>
          </a:xfrm>
        </p:spPr>
        <p:txBody>
          <a:bodyPr/>
          <a:lstStyle/>
          <a:p>
            <a:r>
              <a:rPr lang="en-US" dirty="0" smtClean="0"/>
              <a:t>Arcade Expressions set as Properties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Classes which have Arcade Expressions</a:t>
            </a:r>
          </a:p>
          <a:p>
            <a:pPr lvl="1"/>
            <a:r>
              <a:rPr lang="en-US" sz="2000" b="0" dirty="0" err="1" smtClean="0">
                <a:latin typeface="Consolas" panose="020B0609020204030204" pitchFamily="49" charset="0"/>
              </a:rPr>
              <a:t>ClassBreaksRenderer</a:t>
            </a:r>
            <a:endParaRPr lang="en-US" sz="2000" b="0" dirty="0" smtClean="0">
              <a:latin typeface="Consolas" panose="020B0609020204030204" pitchFamily="49" charset="0"/>
            </a:endParaRPr>
          </a:p>
          <a:p>
            <a:pPr lvl="1"/>
            <a:r>
              <a:rPr lang="en-US" sz="2000" b="0" dirty="0" err="1" smtClean="0">
                <a:latin typeface="Consolas" panose="020B0609020204030204" pitchFamily="49" charset="0"/>
              </a:rPr>
              <a:t>UniqueValueRenderer</a:t>
            </a:r>
            <a:endParaRPr lang="en-US" sz="2000" b="0" dirty="0" smtClean="0"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US" sz="2000" b="0" dirty="0" smtClean="0">
              <a:latin typeface="Consolas" panose="020B0609020204030204" pitchFamily="49" charset="0"/>
            </a:endParaRPr>
          </a:p>
          <a:p>
            <a:pPr lvl="1"/>
            <a:r>
              <a:rPr lang="en-US" sz="2000" dirty="0" smtClean="0"/>
              <a:t>Visual Variables of Renderers</a:t>
            </a:r>
          </a:p>
          <a:p>
            <a:pPr lvl="2"/>
            <a:r>
              <a:rPr lang="en-US" sz="1800" b="0" dirty="0" smtClean="0">
                <a:latin typeface="Consolas" panose="020B0609020204030204" pitchFamily="49" charset="0"/>
              </a:rPr>
              <a:t>Color</a:t>
            </a:r>
          </a:p>
          <a:p>
            <a:pPr lvl="2"/>
            <a:r>
              <a:rPr lang="en-US" sz="1800" b="0" dirty="0" smtClean="0">
                <a:latin typeface="Consolas" panose="020B0609020204030204" pitchFamily="49" charset="0"/>
              </a:rPr>
              <a:t>Size</a:t>
            </a:r>
          </a:p>
          <a:p>
            <a:pPr lvl="2"/>
            <a:r>
              <a:rPr lang="en-US" sz="1800" b="0" dirty="0" smtClean="0">
                <a:latin typeface="Consolas" panose="020B0609020204030204" pitchFamily="49" charset="0"/>
              </a:rPr>
              <a:t>Opacity</a:t>
            </a:r>
          </a:p>
          <a:p>
            <a:pPr lvl="2"/>
            <a:r>
              <a:rPr lang="en-US" sz="1800" b="0" dirty="0" smtClean="0">
                <a:latin typeface="Consolas" panose="020B0609020204030204" pitchFamily="49" charset="0"/>
              </a:rPr>
              <a:t>Rotation</a:t>
            </a:r>
          </a:p>
          <a:p>
            <a:pPr lvl="2"/>
            <a:endParaRPr lang="en-US" sz="1800" b="0" dirty="0" smtClean="0">
              <a:latin typeface="Consolas" panose="020B0609020204030204" pitchFamily="49" charset="0"/>
            </a:endParaRPr>
          </a:p>
          <a:p>
            <a:r>
              <a:rPr lang="en-US" sz="2000" dirty="0" smtClean="0"/>
              <a:t>Supported for </a:t>
            </a:r>
            <a:r>
              <a:rPr lang="en-US" sz="2000" dirty="0" err="1" smtClean="0"/>
              <a:t>FeatureLayer</a:t>
            </a:r>
            <a:r>
              <a:rPr lang="en-US" sz="2000" dirty="0" smtClean="0"/>
              <a:t> and </a:t>
            </a:r>
            <a:r>
              <a:rPr lang="en-US" sz="2000" dirty="0" err="1" smtClean="0"/>
              <a:t>SceneLayer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Title 1"/>
          <p:cNvSpPr txBox="1">
            <a:spLocks/>
          </p:cNvSpPr>
          <p:nvPr/>
        </p:nvSpPr>
        <p:spPr>
          <a:xfrm>
            <a:off x="650964" y="1943404"/>
            <a:ext cx="4303906" cy="154914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5400" dirty="0" smtClean="0"/>
              <a:t>What is Arcade?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24531" y="442843"/>
            <a:ext cx="6411317" cy="61605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3600" b="1" dirty="0" smtClean="0"/>
              <a:t>A new expression language for the ArcGIS Platform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800" dirty="0"/>
              <a:t>A</a:t>
            </a:r>
            <a:r>
              <a:rPr lang="en-US" sz="2800" dirty="0" smtClean="0"/>
              <a:t>rcGIS Pro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800" dirty="0" smtClean="0"/>
              <a:t>Runtime SDKs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800" dirty="0"/>
              <a:t>J</a:t>
            </a:r>
            <a:r>
              <a:rPr lang="en-US" sz="2800" dirty="0" smtClean="0"/>
              <a:t>avaScript API</a:t>
            </a:r>
            <a:endParaRPr lang="en-US" sz="2800" dirty="0"/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800" dirty="0" smtClean="0"/>
              <a:t>Web apps</a:t>
            </a:r>
          </a:p>
          <a:p>
            <a:pPr marL="742950" lvl="1" indent="-285750" eaLnBrk="0" hangingPunct="0">
              <a:buFont typeface="Arial"/>
              <a:buChar char="•"/>
            </a:pPr>
            <a:endParaRPr lang="en-US" sz="3200" dirty="0"/>
          </a:p>
          <a:p>
            <a:pPr marL="344488" lvl="1" indent="-285750" eaLnBrk="0" hangingPunct="0">
              <a:buFont typeface="Arial"/>
              <a:buChar char="•"/>
            </a:pPr>
            <a:r>
              <a:rPr lang="en-US" sz="3600" b="1" dirty="0" smtClean="0"/>
              <a:t>Primarily designed for ArcGIS web maps and web scenes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ESRI JS API  : Arcade Expressions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350067"/>
            <a:ext cx="10369296" cy="1239890"/>
          </a:xfrm>
        </p:spPr>
        <p:txBody>
          <a:bodyPr/>
          <a:lstStyle/>
          <a:p>
            <a:r>
              <a:rPr lang="en-US" sz="2400" dirty="0" smtClean="0"/>
              <a:t>Expression Properties are set as Literal Strings</a:t>
            </a:r>
          </a:p>
          <a:p>
            <a:endParaRPr lang="en-US" sz="2400" dirty="0"/>
          </a:p>
          <a:p>
            <a:r>
              <a:rPr lang="en-US" sz="2400" dirty="0" smtClean="0"/>
              <a:t>Arcade Interpreter will Execute </a:t>
            </a:r>
            <a:r>
              <a:rPr lang="en-US" sz="2400" dirty="0" err="1" smtClean="0"/>
              <a:t>valueExpression</a:t>
            </a:r>
            <a:r>
              <a:rPr lang="en-US" sz="2400" dirty="0" smtClean="0"/>
              <a:t> for every Feature</a:t>
            </a:r>
            <a:endParaRPr lang="en-US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41594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914400" y="1965270"/>
            <a:ext cx="10359815" cy="155569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GB" sz="2000" b="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renderer 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 </a:t>
            </a:r>
            <a:r>
              <a:rPr lang="en-GB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ClassBreaksRenderer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({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GB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valueExpression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"( $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feature.TOT_VOTES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/ $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feature.REG_VOTERS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) * 100",</a:t>
            </a:r>
          </a:p>
          <a:p>
            <a:pPr marL="283464" lvl="1" indent="0">
              <a:buNone/>
            </a:pP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valueExpressionTitle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: "Title to Display"</a:t>
            </a:r>
          </a:p>
          <a:p>
            <a:pPr marL="283464" lvl="1" indent="0">
              <a:buNone/>
            </a:pP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classBreakInfos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[ ... ], </a:t>
            </a:r>
            <a:endParaRPr lang="en-GB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});</a:t>
            </a:r>
          </a:p>
          <a:p>
            <a:pPr marL="283464" lvl="1" indent="0">
              <a:buNone/>
            </a:pPr>
            <a:endParaRPr lang="en-GB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GB" sz="2000" dirty="0" smtClean="0">
              <a:solidFill>
                <a:schemeClr val="bg1"/>
              </a:solidFill>
            </a:endParaRPr>
          </a:p>
          <a:p>
            <a:pPr marL="283464" lvl="1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ESRI JS API  : Arcade Expressions in JS API 3.19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587062"/>
            <a:ext cx="10369296" cy="1114098"/>
          </a:xfrm>
        </p:spPr>
        <p:txBody>
          <a:bodyPr/>
          <a:lstStyle/>
          <a:p>
            <a:r>
              <a:rPr lang="en-US" dirty="0" smtClean="0"/>
              <a:t>Arcade Expressions can be used For Labeling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42843" y="2442792"/>
            <a:ext cx="10369296" cy="418398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961805" y="2643678"/>
            <a:ext cx="10359815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GB" sz="2000" b="0" dirty="0" err="1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labelClass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LabelClass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({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labelExpressionInfo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{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  expression: "$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feature.STATION_NAME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},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labelPlacement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"below-right",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minScale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2500000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});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nameClass.symbol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TextSymbol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  <a:endParaRPr lang="en-GB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set the label class to the feature layer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featureLayer.setLabelingInfo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([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labelClass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]);</a:t>
            </a:r>
            <a:endParaRPr lang="en-GB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GB" sz="2000" dirty="0" smtClean="0">
              <a:solidFill>
                <a:schemeClr val="bg1"/>
              </a:solidFill>
            </a:endParaRPr>
          </a:p>
          <a:p>
            <a:pPr marL="283464" lvl="1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Practicalities:   Scripts in Script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350067"/>
            <a:ext cx="10369296" cy="1239890"/>
          </a:xfrm>
        </p:spPr>
        <p:txBody>
          <a:bodyPr/>
          <a:lstStyle/>
          <a:p>
            <a:r>
              <a:rPr lang="en-US" sz="2400" dirty="0" smtClean="0"/>
              <a:t>Scripts within Scripts</a:t>
            </a:r>
            <a:endParaRPr lang="en-US" sz="2400" dirty="0"/>
          </a:p>
          <a:p>
            <a:pPr lvl="1"/>
            <a:r>
              <a:rPr lang="en-US" dirty="0" smtClean="0"/>
              <a:t>Lots of String Escaping.</a:t>
            </a:r>
            <a:endParaRPr lang="en-US" dirty="0"/>
          </a:p>
          <a:p>
            <a:pPr lvl="1"/>
            <a:r>
              <a:rPr lang="en-US" dirty="0" smtClean="0"/>
              <a:t>Embed Script in HTML using MIME type text/plain</a:t>
            </a:r>
            <a:endParaRPr lang="en-US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41594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9583006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&lt;script type="</a:t>
            </a:r>
            <a:r>
              <a:rPr lang="en-GB" sz="2000" b="0" dirty="0">
                <a:solidFill>
                  <a:srgbClr val="C00000"/>
                </a:solidFill>
                <a:latin typeface="Consolas" panose="020B0609020204030204" pitchFamily="49" charset="0"/>
              </a:rPr>
              <a:t>text/plain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" id="</a:t>
            </a:r>
            <a:r>
              <a:rPr lang="en-GB" sz="2000" b="0" dirty="0" err="1">
                <a:solidFill>
                  <a:srgbClr val="C00000"/>
                </a:solidFill>
                <a:latin typeface="Consolas" panose="020B0609020204030204" pitchFamily="49" charset="0"/>
              </a:rPr>
              <a:t>myScript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marL="283464" lvl="1" indent="0">
              <a:buNone/>
            </a:pP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	Proper($</a:t>
            </a:r>
            <a:r>
              <a:rPr lang="en-GB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feature.CityName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GB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&lt;/script&gt;</a:t>
            </a:r>
          </a:p>
          <a:p>
            <a:pPr marL="283464" lvl="1" indent="0">
              <a:buNone/>
            </a:pP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  <a:p>
            <a:pPr marL="283464" lvl="1" indent="0">
              <a:buNone/>
            </a:pPr>
            <a:r>
              <a:rPr lang="en-GB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 smtClean="0">
                <a:solidFill>
                  <a:schemeClr val="bg1"/>
                </a:solidFill>
                <a:latin typeface="Consolas" panose="020B0609020204030204" pitchFamily="49" charset="0"/>
              </a:rPr>
              <a:t>arcadescript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 </a:t>
            </a:r>
            <a:r>
              <a:rPr lang="en-GB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(“</a:t>
            </a:r>
            <a:r>
              <a:rPr lang="en-GB" sz="2000" b="0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myScript</a:t>
            </a:r>
            <a:r>
              <a:rPr lang="en-GB" sz="2000" b="0" dirty="0" smtClean="0">
                <a:solidFill>
                  <a:schemeClr val="bg1"/>
                </a:solidFill>
                <a:latin typeface="Consolas" panose="020B0609020204030204" pitchFamily="49" charset="0"/>
              </a:rPr>
              <a:t>").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text;</a:t>
            </a:r>
            <a:endParaRPr lang="en-GB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GB" sz="2000" b="0" dirty="0" smtClean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GB" sz="2000" dirty="0" smtClean="0">
              <a:solidFill>
                <a:schemeClr val="bg1"/>
              </a:solidFill>
            </a:endParaRPr>
          </a:p>
          <a:p>
            <a:pPr marL="283464" lvl="1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ext Placeholder 1"/>
          <p:cNvSpPr txBox="1">
            <a:spLocks/>
          </p:cNvSpPr>
          <p:nvPr/>
        </p:nvSpPr>
        <p:spPr>
          <a:xfrm>
            <a:off x="914401" y="3512743"/>
            <a:ext cx="8221903" cy="33855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mtClean="0"/>
              <a:t>Programming in ESRI JS API with Arcade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914400" y="2732670"/>
            <a:ext cx="8683723" cy="738664"/>
          </a:xfrm>
        </p:spPr>
        <p:txBody>
          <a:bodyPr/>
          <a:lstStyle/>
          <a:p>
            <a:r>
              <a:rPr lang="en-GB" dirty="0" smtClean="0"/>
              <a:t>Demos</a:t>
            </a:r>
            <a:endParaRPr lang="en-US" dirty="0"/>
          </a:p>
        </p:txBody>
      </p:sp>
      <p:pic>
        <p:nvPicPr>
          <p:cNvPr id="8" name="Picture 7" descr="Screen Shot 2017-02-24 at 9.46.4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46" y="396032"/>
            <a:ext cx="3383840" cy="2217102"/>
          </a:xfrm>
          <a:prstGeom prst="rect">
            <a:avLst/>
          </a:prstGeom>
        </p:spPr>
      </p:pic>
      <p:pic>
        <p:nvPicPr>
          <p:cNvPr id="9" name="Picture 8" descr="Screen Shot 2017-02-24 at 9.44.0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59" y="1295641"/>
            <a:ext cx="2979559" cy="2217102"/>
          </a:xfrm>
          <a:prstGeom prst="rect">
            <a:avLst/>
          </a:prstGeom>
        </p:spPr>
      </p:pic>
      <p:pic>
        <p:nvPicPr>
          <p:cNvPr id="10" name="Picture 9" descr="Screen Shot 2017-02-24 at 9.44.16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13" y="2732670"/>
            <a:ext cx="2979559" cy="2178437"/>
          </a:xfrm>
          <a:prstGeom prst="rect">
            <a:avLst/>
          </a:prstGeom>
        </p:spPr>
      </p:pic>
      <p:pic>
        <p:nvPicPr>
          <p:cNvPr id="11" name="Picture 10" descr="Screen Shot 2017-02-24 at 9.47.01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43" y="4600133"/>
            <a:ext cx="2994866" cy="2142437"/>
          </a:xfrm>
          <a:prstGeom prst="rect">
            <a:avLst/>
          </a:prstGeom>
        </p:spPr>
      </p:pic>
      <p:pic>
        <p:nvPicPr>
          <p:cNvPr id="12" name="Picture 11" descr="arcade-bivariate-col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06" y="4461810"/>
            <a:ext cx="2794053" cy="2142437"/>
          </a:xfrm>
          <a:prstGeom prst="rect">
            <a:avLst/>
          </a:prstGeom>
        </p:spPr>
      </p:pic>
      <p:pic>
        <p:nvPicPr>
          <p:cNvPr id="13" name="Picture 12" descr="Screen Shot 2017-02-24 at 9.43.40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00" y="4260612"/>
            <a:ext cx="3104026" cy="2142436"/>
          </a:xfrm>
          <a:prstGeom prst="rect">
            <a:avLst/>
          </a:prstGeom>
        </p:spPr>
      </p:pic>
      <p:pic>
        <p:nvPicPr>
          <p:cNvPr id="14" name="Picture 13" descr="Screen Shot 2017-02-24 at 9.46.11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72" y="187090"/>
            <a:ext cx="2725842" cy="22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GB" dirty="0" smtClean="0"/>
              <a:t>Arcade Interpreter : Inside of JS App using Arcade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9289473" cy="539649"/>
          </a:xfrm>
        </p:spPr>
        <p:txBody>
          <a:bodyPr/>
          <a:lstStyle/>
          <a:p>
            <a:r>
              <a:rPr lang="en-GB" dirty="0" smtClean="0"/>
              <a:t>Standard Execution Lifecycle of Arcade Script</a:t>
            </a:r>
            <a:endParaRPr lang="en-GB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39206563"/>
              </p:ext>
            </p:extLst>
          </p:nvPr>
        </p:nvGraphicFramePr>
        <p:xfrm>
          <a:off x="487345" y="1363961"/>
          <a:ext cx="10745228" cy="3346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06366692"/>
              </p:ext>
            </p:extLst>
          </p:nvPr>
        </p:nvGraphicFramePr>
        <p:xfrm>
          <a:off x="393827" y="4191743"/>
          <a:ext cx="9539882" cy="2831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914400" y="4191743"/>
            <a:ext cx="9289473" cy="53964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GB" dirty="0" smtClean="0"/>
              <a:t>Browser Restricted Execution of Arcade 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0835"/>
            <a:ext cx="6632870" cy="75832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 smtClean="0">
                <a:ea typeface="Avenir LT Std 55 Roman" charset="0"/>
                <a:cs typeface="Avenir LT Std 55 Roman" charset="0"/>
              </a:rPr>
              <a:t>Future</a:t>
            </a:r>
            <a:endParaRPr lang="en-US" sz="5400" dirty="0"/>
          </a:p>
        </p:txBody>
      </p:sp>
      <p:sp>
        <p:nvSpPr>
          <p:cNvPr id="6" name="Rectangle 1"/>
          <p:cNvSpPr/>
          <p:nvPr/>
        </p:nvSpPr>
        <p:spPr bwMode="auto">
          <a:xfrm>
            <a:off x="4701049" y="2166045"/>
            <a:ext cx="7718010" cy="4706987"/>
          </a:xfrm>
          <a:custGeom>
            <a:avLst/>
            <a:gdLst>
              <a:gd name="connsiteX0" fmla="*/ 0 w 6496875"/>
              <a:gd name="connsiteY0" fmla="*/ 0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0 w 6496875"/>
              <a:gd name="connsiteY4" fmla="*/ 0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4671391 w 6496875"/>
              <a:gd name="connsiteY4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06643 h 3966627"/>
              <a:gd name="connsiteX5" fmla="*/ 4671391 w 6496875"/>
              <a:gd name="connsiteY5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06643 h 3966627"/>
              <a:gd name="connsiteX5" fmla="*/ 4671391 w 6496875"/>
              <a:gd name="connsiteY5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56339 h 3966627"/>
              <a:gd name="connsiteX5" fmla="*/ 4671391 w 6496875"/>
              <a:gd name="connsiteY5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56339 h 3966627"/>
              <a:gd name="connsiteX5" fmla="*/ 4671391 w 6496875"/>
              <a:gd name="connsiteY5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66278 h 3966627"/>
              <a:gd name="connsiteX5" fmla="*/ 4671391 w 6496875"/>
              <a:gd name="connsiteY5" fmla="*/ 278296 h 3966627"/>
              <a:gd name="connsiteX0" fmla="*/ 4767590 w 6593074"/>
              <a:gd name="connsiteY0" fmla="*/ 278296 h 3966627"/>
              <a:gd name="connsiteX1" fmla="*/ 6593074 w 6593074"/>
              <a:gd name="connsiteY1" fmla="*/ 0 h 3966627"/>
              <a:gd name="connsiteX2" fmla="*/ 6593074 w 6593074"/>
              <a:gd name="connsiteY2" fmla="*/ 3966627 h 3966627"/>
              <a:gd name="connsiteX3" fmla="*/ 96199 w 6593074"/>
              <a:gd name="connsiteY3" fmla="*/ 3966627 h 3966627"/>
              <a:gd name="connsiteX4" fmla="*/ 3912825 w 6593074"/>
              <a:gd name="connsiteY4" fmla="*/ 1111712 h 3966627"/>
              <a:gd name="connsiteX5" fmla="*/ 2342442 w 6593074"/>
              <a:gd name="connsiteY5" fmla="*/ 366278 h 3966627"/>
              <a:gd name="connsiteX6" fmla="*/ 4767590 w 6593074"/>
              <a:gd name="connsiteY6" fmla="*/ 278296 h 3966627"/>
              <a:gd name="connsiteX0" fmla="*/ 4781024 w 6606508"/>
              <a:gd name="connsiteY0" fmla="*/ 278296 h 3966627"/>
              <a:gd name="connsiteX1" fmla="*/ 6606508 w 6606508"/>
              <a:gd name="connsiteY1" fmla="*/ 0 h 3966627"/>
              <a:gd name="connsiteX2" fmla="*/ 6606508 w 6606508"/>
              <a:gd name="connsiteY2" fmla="*/ 3966627 h 3966627"/>
              <a:gd name="connsiteX3" fmla="*/ 109633 w 6606508"/>
              <a:gd name="connsiteY3" fmla="*/ 3966627 h 3966627"/>
              <a:gd name="connsiteX4" fmla="*/ 3926259 w 6606508"/>
              <a:gd name="connsiteY4" fmla="*/ 1111712 h 3966627"/>
              <a:gd name="connsiteX5" fmla="*/ 2355876 w 6606508"/>
              <a:gd name="connsiteY5" fmla="*/ 366278 h 3966627"/>
              <a:gd name="connsiteX6" fmla="*/ 4781024 w 6606508"/>
              <a:gd name="connsiteY6" fmla="*/ 278296 h 3966627"/>
              <a:gd name="connsiteX0" fmla="*/ 4781024 w 6606508"/>
              <a:gd name="connsiteY0" fmla="*/ 278296 h 3966627"/>
              <a:gd name="connsiteX1" fmla="*/ 6606508 w 6606508"/>
              <a:gd name="connsiteY1" fmla="*/ 0 h 3966627"/>
              <a:gd name="connsiteX2" fmla="*/ 6606508 w 6606508"/>
              <a:gd name="connsiteY2" fmla="*/ 3966627 h 3966627"/>
              <a:gd name="connsiteX3" fmla="*/ 109633 w 6606508"/>
              <a:gd name="connsiteY3" fmla="*/ 3966627 h 3966627"/>
              <a:gd name="connsiteX4" fmla="*/ 3926259 w 6606508"/>
              <a:gd name="connsiteY4" fmla="*/ 1111712 h 3966627"/>
              <a:gd name="connsiteX5" fmla="*/ 2355876 w 6606508"/>
              <a:gd name="connsiteY5" fmla="*/ 366278 h 3966627"/>
              <a:gd name="connsiteX6" fmla="*/ 4781024 w 6606508"/>
              <a:gd name="connsiteY6" fmla="*/ 278296 h 3966627"/>
              <a:gd name="connsiteX0" fmla="*/ 5109544 w 6935028"/>
              <a:gd name="connsiteY0" fmla="*/ 278296 h 3966627"/>
              <a:gd name="connsiteX1" fmla="*/ 6935028 w 6935028"/>
              <a:gd name="connsiteY1" fmla="*/ 0 h 3966627"/>
              <a:gd name="connsiteX2" fmla="*/ 6935028 w 6935028"/>
              <a:gd name="connsiteY2" fmla="*/ 3966627 h 3966627"/>
              <a:gd name="connsiteX3" fmla="*/ 438153 w 6935028"/>
              <a:gd name="connsiteY3" fmla="*/ 3966627 h 3966627"/>
              <a:gd name="connsiteX4" fmla="*/ 726388 w 6935028"/>
              <a:gd name="connsiteY4" fmla="*/ 1926721 h 3966627"/>
              <a:gd name="connsiteX5" fmla="*/ 4254779 w 6935028"/>
              <a:gd name="connsiteY5" fmla="*/ 1111712 h 3966627"/>
              <a:gd name="connsiteX6" fmla="*/ 2684396 w 6935028"/>
              <a:gd name="connsiteY6" fmla="*/ 366278 h 3966627"/>
              <a:gd name="connsiteX7" fmla="*/ 5109544 w 6935028"/>
              <a:gd name="connsiteY7" fmla="*/ 278296 h 3966627"/>
              <a:gd name="connsiteX0" fmla="*/ 4674069 w 6499553"/>
              <a:gd name="connsiteY0" fmla="*/ 278296 h 3996445"/>
              <a:gd name="connsiteX1" fmla="*/ 6499553 w 6499553"/>
              <a:gd name="connsiteY1" fmla="*/ 0 h 3996445"/>
              <a:gd name="connsiteX2" fmla="*/ 6499553 w 6499553"/>
              <a:gd name="connsiteY2" fmla="*/ 3966627 h 3996445"/>
              <a:gd name="connsiteX3" fmla="*/ 966774 w 6499553"/>
              <a:gd name="connsiteY3" fmla="*/ 3996445 h 3996445"/>
              <a:gd name="connsiteX4" fmla="*/ 290913 w 6499553"/>
              <a:gd name="connsiteY4" fmla="*/ 1926721 h 3996445"/>
              <a:gd name="connsiteX5" fmla="*/ 3819304 w 6499553"/>
              <a:gd name="connsiteY5" fmla="*/ 1111712 h 3996445"/>
              <a:gd name="connsiteX6" fmla="*/ 2248921 w 6499553"/>
              <a:gd name="connsiteY6" fmla="*/ 366278 h 3996445"/>
              <a:gd name="connsiteX7" fmla="*/ 4674069 w 6499553"/>
              <a:gd name="connsiteY7" fmla="*/ 278296 h 3996445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19304 w 6499553"/>
              <a:gd name="connsiteY5" fmla="*/ 833416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4226808 w 6499553"/>
              <a:gd name="connsiteY5" fmla="*/ 833416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564624"/>
              <a:gd name="connsiteY0" fmla="*/ 0 h 3718149"/>
              <a:gd name="connsiteX1" fmla="*/ 2971162 w 6564624"/>
              <a:gd name="connsiteY1" fmla="*/ 108614 h 3718149"/>
              <a:gd name="connsiteX2" fmla="*/ 4590032 w 6564624"/>
              <a:gd name="connsiteY2" fmla="*/ 631845 h 3718149"/>
              <a:gd name="connsiteX3" fmla="*/ 6499553 w 6564624"/>
              <a:gd name="connsiteY3" fmla="*/ 3688331 h 3718149"/>
              <a:gd name="connsiteX4" fmla="*/ 966774 w 6564624"/>
              <a:gd name="connsiteY4" fmla="*/ 3718149 h 3718149"/>
              <a:gd name="connsiteX5" fmla="*/ 290913 w 6564624"/>
              <a:gd name="connsiteY5" fmla="*/ 1648425 h 3718149"/>
              <a:gd name="connsiteX6" fmla="*/ 3888877 w 6564624"/>
              <a:gd name="connsiteY6" fmla="*/ 654512 h 3718149"/>
              <a:gd name="connsiteX7" fmla="*/ 2248921 w 6564624"/>
              <a:gd name="connsiteY7" fmla="*/ 87982 h 3718149"/>
              <a:gd name="connsiteX8" fmla="*/ 4674069 w 6564624"/>
              <a:gd name="connsiteY8" fmla="*/ 0 h 3718149"/>
              <a:gd name="connsiteX0" fmla="*/ 4674069 w 6588507"/>
              <a:gd name="connsiteY0" fmla="*/ 0 h 3718149"/>
              <a:gd name="connsiteX1" fmla="*/ 2971162 w 6588507"/>
              <a:gd name="connsiteY1" fmla="*/ 108614 h 3718149"/>
              <a:gd name="connsiteX2" fmla="*/ 4590032 w 6588507"/>
              <a:gd name="connsiteY2" fmla="*/ 631845 h 3718149"/>
              <a:gd name="connsiteX3" fmla="*/ 2920257 w 6588507"/>
              <a:gd name="connsiteY3" fmla="*/ 1848542 h 3718149"/>
              <a:gd name="connsiteX4" fmla="*/ 6499553 w 6588507"/>
              <a:gd name="connsiteY4" fmla="*/ 3688331 h 3718149"/>
              <a:gd name="connsiteX5" fmla="*/ 966774 w 6588507"/>
              <a:gd name="connsiteY5" fmla="*/ 3718149 h 3718149"/>
              <a:gd name="connsiteX6" fmla="*/ 290913 w 6588507"/>
              <a:gd name="connsiteY6" fmla="*/ 1648425 h 3718149"/>
              <a:gd name="connsiteX7" fmla="*/ 3888877 w 6588507"/>
              <a:gd name="connsiteY7" fmla="*/ 654512 h 3718149"/>
              <a:gd name="connsiteX8" fmla="*/ 2248921 w 6588507"/>
              <a:gd name="connsiteY8" fmla="*/ 87982 h 3718149"/>
              <a:gd name="connsiteX9" fmla="*/ 4674069 w 6588507"/>
              <a:gd name="connsiteY9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4590032 w 6499553"/>
              <a:gd name="connsiteY2" fmla="*/ 631845 h 3718149"/>
              <a:gd name="connsiteX3" fmla="*/ 2920257 w 6499553"/>
              <a:gd name="connsiteY3" fmla="*/ 1848542 h 3718149"/>
              <a:gd name="connsiteX4" fmla="*/ 6499553 w 6499553"/>
              <a:gd name="connsiteY4" fmla="*/ 3688331 h 3718149"/>
              <a:gd name="connsiteX5" fmla="*/ 966774 w 6499553"/>
              <a:gd name="connsiteY5" fmla="*/ 3718149 h 3718149"/>
              <a:gd name="connsiteX6" fmla="*/ 290913 w 6499553"/>
              <a:gd name="connsiteY6" fmla="*/ 1648425 h 3718149"/>
              <a:gd name="connsiteX7" fmla="*/ 3888877 w 6499553"/>
              <a:gd name="connsiteY7" fmla="*/ 654512 h 3718149"/>
              <a:gd name="connsiteX8" fmla="*/ 2248921 w 6499553"/>
              <a:gd name="connsiteY8" fmla="*/ 87982 h 3718149"/>
              <a:gd name="connsiteX9" fmla="*/ 4674069 w 6499553"/>
              <a:gd name="connsiteY9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4590032 w 6499553"/>
              <a:gd name="connsiteY2" fmla="*/ 631845 h 3718149"/>
              <a:gd name="connsiteX3" fmla="*/ 2234457 w 6499553"/>
              <a:gd name="connsiteY3" fmla="*/ 1944345 h 3718149"/>
              <a:gd name="connsiteX4" fmla="*/ 6499553 w 6499553"/>
              <a:gd name="connsiteY4" fmla="*/ 3688331 h 3718149"/>
              <a:gd name="connsiteX5" fmla="*/ 966774 w 6499553"/>
              <a:gd name="connsiteY5" fmla="*/ 3718149 h 3718149"/>
              <a:gd name="connsiteX6" fmla="*/ 290913 w 6499553"/>
              <a:gd name="connsiteY6" fmla="*/ 1648425 h 3718149"/>
              <a:gd name="connsiteX7" fmla="*/ 3888877 w 6499553"/>
              <a:gd name="connsiteY7" fmla="*/ 654512 h 3718149"/>
              <a:gd name="connsiteX8" fmla="*/ 2248921 w 6499553"/>
              <a:gd name="connsiteY8" fmla="*/ 87982 h 3718149"/>
              <a:gd name="connsiteX9" fmla="*/ 4674069 w 6499553"/>
              <a:gd name="connsiteY9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4590032 w 6499553"/>
              <a:gd name="connsiteY2" fmla="*/ 631845 h 3718149"/>
              <a:gd name="connsiteX3" fmla="*/ 2234457 w 6499553"/>
              <a:gd name="connsiteY3" fmla="*/ 1944345 h 3718149"/>
              <a:gd name="connsiteX4" fmla="*/ 6499553 w 6499553"/>
              <a:gd name="connsiteY4" fmla="*/ 3688331 h 3718149"/>
              <a:gd name="connsiteX5" fmla="*/ 966774 w 6499553"/>
              <a:gd name="connsiteY5" fmla="*/ 3718149 h 3718149"/>
              <a:gd name="connsiteX6" fmla="*/ 290913 w 6499553"/>
              <a:gd name="connsiteY6" fmla="*/ 1648425 h 3718149"/>
              <a:gd name="connsiteX7" fmla="*/ 3888877 w 6499553"/>
              <a:gd name="connsiteY7" fmla="*/ 654512 h 3718149"/>
              <a:gd name="connsiteX8" fmla="*/ 2248921 w 6499553"/>
              <a:gd name="connsiteY8" fmla="*/ 87982 h 3718149"/>
              <a:gd name="connsiteX9" fmla="*/ 4674069 w 6499553"/>
              <a:gd name="connsiteY9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4590032 w 6499553"/>
              <a:gd name="connsiteY2" fmla="*/ 631845 h 3718149"/>
              <a:gd name="connsiteX3" fmla="*/ 2234457 w 6499553"/>
              <a:gd name="connsiteY3" fmla="*/ 1944345 h 3718149"/>
              <a:gd name="connsiteX4" fmla="*/ 6499553 w 6499553"/>
              <a:gd name="connsiteY4" fmla="*/ 3688331 h 3718149"/>
              <a:gd name="connsiteX5" fmla="*/ 966774 w 6499553"/>
              <a:gd name="connsiteY5" fmla="*/ 3718149 h 3718149"/>
              <a:gd name="connsiteX6" fmla="*/ 290913 w 6499553"/>
              <a:gd name="connsiteY6" fmla="*/ 1648425 h 3718149"/>
              <a:gd name="connsiteX7" fmla="*/ 3888877 w 6499553"/>
              <a:gd name="connsiteY7" fmla="*/ 654512 h 3718149"/>
              <a:gd name="connsiteX8" fmla="*/ 2248921 w 6499553"/>
              <a:gd name="connsiteY8" fmla="*/ 87982 h 3718149"/>
              <a:gd name="connsiteX9" fmla="*/ 4674069 w 6499553"/>
              <a:gd name="connsiteY9" fmla="*/ 0 h 3718149"/>
              <a:gd name="connsiteX0" fmla="*/ 4674069 w 6539310"/>
              <a:gd name="connsiteY0" fmla="*/ 0 h 3755393"/>
              <a:gd name="connsiteX1" fmla="*/ 2971162 w 6539310"/>
              <a:gd name="connsiteY1" fmla="*/ 108614 h 3755393"/>
              <a:gd name="connsiteX2" fmla="*/ 4590032 w 6539310"/>
              <a:gd name="connsiteY2" fmla="*/ 631845 h 3755393"/>
              <a:gd name="connsiteX3" fmla="*/ 2234457 w 6539310"/>
              <a:gd name="connsiteY3" fmla="*/ 1944345 h 3755393"/>
              <a:gd name="connsiteX4" fmla="*/ 6539310 w 6539310"/>
              <a:gd name="connsiteY4" fmla="*/ 3755393 h 3755393"/>
              <a:gd name="connsiteX5" fmla="*/ 966774 w 6539310"/>
              <a:gd name="connsiteY5" fmla="*/ 3718149 h 3755393"/>
              <a:gd name="connsiteX6" fmla="*/ 290913 w 6539310"/>
              <a:gd name="connsiteY6" fmla="*/ 1648425 h 3755393"/>
              <a:gd name="connsiteX7" fmla="*/ 3888877 w 6539310"/>
              <a:gd name="connsiteY7" fmla="*/ 654512 h 3755393"/>
              <a:gd name="connsiteX8" fmla="*/ 2248921 w 6539310"/>
              <a:gd name="connsiteY8" fmla="*/ 87982 h 3755393"/>
              <a:gd name="connsiteX9" fmla="*/ 4674069 w 6539310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2971832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2971832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2892319 w 6569798"/>
              <a:gd name="connsiteY1" fmla="*/ 118195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813888 w 6569798"/>
              <a:gd name="connsiteY0" fmla="*/ 3245 h 3739478"/>
              <a:gd name="connsiteX1" fmla="*/ 2892319 w 6569798"/>
              <a:gd name="connsiteY1" fmla="*/ 102280 h 3739478"/>
              <a:gd name="connsiteX2" fmla="*/ 4580764 w 6569798"/>
              <a:gd name="connsiteY2" fmla="*/ 520127 h 3739478"/>
              <a:gd name="connsiteX3" fmla="*/ 2264945 w 6569798"/>
              <a:gd name="connsiteY3" fmla="*/ 1928430 h 3739478"/>
              <a:gd name="connsiteX4" fmla="*/ 6569798 w 6569798"/>
              <a:gd name="connsiteY4" fmla="*/ 3739478 h 3739478"/>
              <a:gd name="connsiteX5" fmla="*/ 997262 w 6569798"/>
              <a:gd name="connsiteY5" fmla="*/ 3702234 h 3739478"/>
              <a:gd name="connsiteX6" fmla="*/ 281645 w 6569798"/>
              <a:gd name="connsiteY6" fmla="*/ 1670832 h 3739478"/>
              <a:gd name="connsiteX7" fmla="*/ 3919365 w 6569798"/>
              <a:gd name="connsiteY7" fmla="*/ 638597 h 3739478"/>
              <a:gd name="connsiteX8" fmla="*/ 2279409 w 6569798"/>
              <a:gd name="connsiteY8" fmla="*/ 72067 h 3739478"/>
              <a:gd name="connsiteX9" fmla="*/ 4813888 w 6569798"/>
              <a:gd name="connsiteY9" fmla="*/ 3245 h 3739478"/>
              <a:gd name="connsiteX0" fmla="*/ 4813888 w 6569798"/>
              <a:gd name="connsiteY0" fmla="*/ 0 h 3736233"/>
              <a:gd name="connsiteX1" fmla="*/ 2892319 w 6569798"/>
              <a:gd name="connsiteY1" fmla="*/ 99035 h 3736233"/>
              <a:gd name="connsiteX2" fmla="*/ 4580764 w 6569798"/>
              <a:gd name="connsiteY2" fmla="*/ 516882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919365 w 6569798"/>
              <a:gd name="connsiteY7" fmla="*/ 63535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82989 w 6569798"/>
              <a:gd name="connsiteY1" fmla="*/ 146935 h 3736233"/>
              <a:gd name="connsiteX2" fmla="*/ 4580764 w 6569798"/>
              <a:gd name="connsiteY2" fmla="*/ 516882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919365 w 6569798"/>
              <a:gd name="connsiteY7" fmla="*/ 63535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580764 w 6569798"/>
              <a:gd name="connsiteY2" fmla="*/ 516882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919365 w 6569798"/>
              <a:gd name="connsiteY7" fmla="*/ 63535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580764 w 6569798"/>
              <a:gd name="connsiteY2" fmla="*/ 516882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640398 w 6569798"/>
              <a:gd name="connsiteY2" fmla="*/ 497721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640398 w 6569798"/>
              <a:gd name="connsiteY2" fmla="*/ 497721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640398 w 6569798"/>
              <a:gd name="connsiteY2" fmla="*/ 497721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640398 w 6569798"/>
              <a:gd name="connsiteY2" fmla="*/ 497721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929420 w 6685330"/>
              <a:gd name="connsiteY0" fmla="*/ 0 h 3756470"/>
              <a:gd name="connsiteX1" fmla="*/ 2878643 w 6685330"/>
              <a:gd name="connsiteY1" fmla="*/ 127775 h 3756470"/>
              <a:gd name="connsiteX2" fmla="*/ 4755930 w 6685330"/>
              <a:gd name="connsiteY2" fmla="*/ 497721 h 3756470"/>
              <a:gd name="connsiteX3" fmla="*/ 2380477 w 6685330"/>
              <a:gd name="connsiteY3" fmla="*/ 1925185 h 3756470"/>
              <a:gd name="connsiteX4" fmla="*/ 6685330 w 6685330"/>
              <a:gd name="connsiteY4" fmla="*/ 3736233 h 3756470"/>
              <a:gd name="connsiteX5" fmla="*/ 725168 w 6685330"/>
              <a:gd name="connsiteY5" fmla="*/ 3756470 h 3756470"/>
              <a:gd name="connsiteX6" fmla="*/ 397177 w 6685330"/>
              <a:gd name="connsiteY6" fmla="*/ 1667587 h 3756470"/>
              <a:gd name="connsiteX7" fmla="*/ 3865931 w 6685330"/>
              <a:gd name="connsiteY7" fmla="*/ 625772 h 3756470"/>
              <a:gd name="connsiteX8" fmla="*/ 2245854 w 6685330"/>
              <a:gd name="connsiteY8" fmla="*/ 135884 h 3756470"/>
              <a:gd name="connsiteX9" fmla="*/ 4929420 w 6685330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248932 w 6553785"/>
              <a:gd name="connsiteY3" fmla="*/ 1925185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248932 w 6553785"/>
              <a:gd name="connsiteY3" fmla="*/ 1925185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28445 w 6553785"/>
              <a:gd name="connsiteY3" fmla="*/ 2001827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407958 w 6553785"/>
              <a:gd name="connsiteY3" fmla="*/ 2011407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407958 w 6553785"/>
              <a:gd name="connsiteY3" fmla="*/ 2011407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68202 w 6553785"/>
              <a:gd name="connsiteY3" fmla="*/ 2040148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68202 w 6553785"/>
              <a:gd name="connsiteY3" fmla="*/ 2040148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68202 w 6553785"/>
              <a:gd name="connsiteY3" fmla="*/ 2040148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68202 w 6553785"/>
              <a:gd name="connsiteY3" fmla="*/ 2040148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278750 w 6553785"/>
              <a:gd name="connsiteY3" fmla="*/ 1995181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917616 w 6673526"/>
              <a:gd name="connsiteY0" fmla="*/ 0 h 3756470"/>
              <a:gd name="connsiteX1" fmla="*/ 2866839 w 6673526"/>
              <a:gd name="connsiteY1" fmla="*/ 127775 h 3756470"/>
              <a:gd name="connsiteX2" fmla="*/ 4744126 w 6673526"/>
              <a:gd name="connsiteY2" fmla="*/ 497721 h 3756470"/>
              <a:gd name="connsiteX3" fmla="*/ 2398491 w 6673526"/>
              <a:gd name="connsiteY3" fmla="*/ 1995181 h 3756470"/>
              <a:gd name="connsiteX4" fmla="*/ 6673526 w 6673526"/>
              <a:gd name="connsiteY4" fmla="*/ 3736233 h 3756470"/>
              <a:gd name="connsiteX5" fmla="*/ 713364 w 6673526"/>
              <a:gd name="connsiteY5" fmla="*/ 3756470 h 3756470"/>
              <a:gd name="connsiteX6" fmla="*/ 236286 w 6673526"/>
              <a:gd name="connsiteY6" fmla="*/ 1757522 h 3756470"/>
              <a:gd name="connsiteX7" fmla="*/ 3854127 w 6673526"/>
              <a:gd name="connsiteY7" fmla="*/ 625772 h 3756470"/>
              <a:gd name="connsiteX8" fmla="*/ 2234050 w 6673526"/>
              <a:gd name="connsiteY8" fmla="*/ 135884 h 3756470"/>
              <a:gd name="connsiteX9" fmla="*/ 4917616 w 6673526"/>
              <a:gd name="connsiteY9" fmla="*/ 0 h 3756470"/>
              <a:gd name="connsiteX0" fmla="*/ 5034439 w 6790349"/>
              <a:gd name="connsiteY0" fmla="*/ 0 h 3756470"/>
              <a:gd name="connsiteX1" fmla="*/ 2983662 w 6790349"/>
              <a:gd name="connsiteY1" fmla="*/ 127775 h 3756470"/>
              <a:gd name="connsiteX2" fmla="*/ 4860949 w 6790349"/>
              <a:gd name="connsiteY2" fmla="*/ 497721 h 3756470"/>
              <a:gd name="connsiteX3" fmla="*/ 2515314 w 6790349"/>
              <a:gd name="connsiteY3" fmla="*/ 1995181 h 3756470"/>
              <a:gd name="connsiteX4" fmla="*/ 6790349 w 6790349"/>
              <a:gd name="connsiteY4" fmla="*/ 3736233 h 3756470"/>
              <a:gd name="connsiteX5" fmla="*/ 830187 w 6790349"/>
              <a:gd name="connsiteY5" fmla="*/ 3756470 h 3756470"/>
              <a:gd name="connsiteX6" fmla="*/ 213961 w 6790349"/>
              <a:gd name="connsiteY6" fmla="*/ 1865444 h 3756470"/>
              <a:gd name="connsiteX7" fmla="*/ 3970950 w 6790349"/>
              <a:gd name="connsiteY7" fmla="*/ 625772 h 3756470"/>
              <a:gd name="connsiteX8" fmla="*/ 2350873 w 6790349"/>
              <a:gd name="connsiteY8" fmla="*/ 135884 h 3756470"/>
              <a:gd name="connsiteX9" fmla="*/ 5034439 w 6790349"/>
              <a:gd name="connsiteY9" fmla="*/ 0 h 3756470"/>
              <a:gd name="connsiteX0" fmla="*/ 5020824 w 6776734"/>
              <a:gd name="connsiteY0" fmla="*/ 0 h 3736233"/>
              <a:gd name="connsiteX1" fmla="*/ 2970047 w 6776734"/>
              <a:gd name="connsiteY1" fmla="*/ 127775 h 3736233"/>
              <a:gd name="connsiteX2" fmla="*/ 4847334 w 6776734"/>
              <a:gd name="connsiteY2" fmla="*/ 497721 h 3736233"/>
              <a:gd name="connsiteX3" fmla="*/ 2501699 w 6776734"/>
              <a:gd name="connsiteY3" fmla="*/ 1995181 h 3736233"/>
              <a:gd name="connsiteX4" fmla="*/ 6776734 w 6776734"/>
              <a:gd name="connsiteY4" fmla="*/ 3736233 h 3736233"/>
              <a:gd name="connsiteX5" fmla="*/ 915963 w 6776734"/>
              <a:gd name="connsiteY5" fmla="*/ 3720495 h 3736233"/>
              <a:gd name="connsiteX6" fmla="*/ 200346 w 6776734"/>
              <a:gd name="connsiteY6" fmla="*/ 1865444 h 3736233"/>
              <a:gd name="connsiteX7" fmla="*/ 3957335 w 6776734"/>
              <a:gd name="connsiteY7" fmla="*/ 625772 h 3736233"/>
              <a:gd name="connsiteX8" fmla="*/ 2337258 w 6776734"/>
              <a:gd name="connsiteY8" fmla="*/ 135884 h 3736233"/>
              <a:gd name="connsiteX9" fmla="*/ 5020824 w 6776734"/>
              <a:gd name="connsiteY9" fmla="*/ 0 h 3736233"/>
              <a:gd name="connsiteX0" fmla="*/ 5021995 w 6777905"/>
              <a:gd name="connsiteY0" fmla="*/ 0 h 3736233"/>
              <a:gd name="connsiteX1" fmla="*/ 2971218 w 6777905"/>
              <a:gd name="connsiteY1" fmla="*/ 127775 h 3736233"/>
              <a:gd name="connsiteX2" fmla="*/ 4848505 w 6777905"/>
              <a:gd name="connsiteY2" fmla="*/ 497721 h 3736233"/>
              <a:gd name="connsiteX3" fmla="*/ 2502870 w 6777905"/>
              <a:gd name="connsiteY3" fmla="*/ 1995181 h 3736233"/>
              <a:gd name="connsiteX4" fmla="*/ 6777905 w 6777905"/>
              <a:gd name="connsiteY4" fmla="*/ 3736233 h 3736233"/>
              <a:gd name="connsiteX5" fmla="*/ 917134 w 6777905"/>
              <a:gd name="connsiteY5" fmla="*/ 3720495 h 3736233"/>
              <a:gd name="connsiteX6" fmla="*/ 201517 w 6777905"/>
              <a:gd name="connsiteY6" fmla="*/ 1865444 h 3736233"/>
              <a:gd name="connsiteX7" fmla="*/ 3958506 w 6777905"/>
              <a:gd name="connsiteY7" fmla="*/ 625772 h 3736233"/>
              <a:gd name="connsiteX8" fmla="*/ 2338429 w 6777905"/>
              <a:gd name="connsiteY8" fmla="*/ 135884 h 3736233"/>
              <a:gd name="connsiteX9" fmla="*/ 5021995 w 6777905"/>
              <a:gd name="connsiteY9" fmla="*/ 0 h 3736233"/>
              <a:gd name="connsiteX0" fmla="*/ 5021995 w 6777905"/>
              <a:gd name="connsiteY0" fmla="*/ 0 h 3736233"/>
              <a:gd name="connsiteX1" fmla="*/ 2971218 w 6777905"/>
              <a:gd name="connsiteY1" fmla="*/ 127775 h 3736233"/>
              <a:gd name="connsiteX2" fmla="*/ 4848505 w 6777905"/>
              <a:gd name="connsiteY2" fmla="*/ 497721 h 3736233"/>
              <a:gd name="connsiteX3" fmla="*/ 2502870 w 6777905"/>
              <a:gd name="connsiteY3" fmla="*/ 1995181 h 3736233"/>
              <a:gd name="connsiteX4" fmla="*/ 6777905 w 6777905"/>
              <a:gd name="connsiteY4" fmla="*/ 3736233 h 3736233"/>
              <a:gd name="connsiteX5" fmla="*/ 917134 w 6777905"/>
              <a:gd name="connsiteY5" fmla="*/ 3720495 h 3736233"/>
              <a:gd name="connsiteX6" fmla="*/ 201517 w 6777905"/>
              <a:gd name="connsiteY6" fmla="*/ 1865444 h 3736233"/>
              <a:gd name="connsiteX7" fmla="*/ 3948567 w 6777905"/>
              <a:gd name="connsiteY7" fmla="*/ 679733 h 3736233"/>
              <a:gd name="connsiteX8" fmla="*/ 2338429 w 6777905"/>
              <a:gd name="connsiteY8" fmla="*/ 135884 h 3736233"/>
              <a:gd name="connsiteX9" fmla="*/ 5021995 w 6777905"/>
              <a:gd name="connsiteY9" fmla="*/ 0 h 3736233"/>
              <a:gd name="connsiteX0" fmla="*/ 5021995 w 6777905"/>
              <a:gd name="connsiteY0" fmla="*/ 0 h 3736233"/>
              <a:gd name="connsiteX1" fmla="*/ 2971218 w 6777905"/>
              <a:gd name="connsiteY1" fmla="*/ 127775 h 3736233"/>
              <a:gd name="connsiteX2" fmla="*/ 4848505 w 6777905"/>
              <a:gd name="connsiteY2" fmla="*/ 587657 h 3736233"/>
              <a:gd name="connsiteX3" fmla="*/ 2502870 w 6777905"/>
              <a:gd name="connsiteY3" fmla="*/ 1995181 h 3736233"/>
              <a:gd name="connsiteX4" fmla="*/ 6777905 w 6777905"/>
              <a:gd name="connsiteY4" fmla="*/ 3736233 h 3736233"/>
              <a:gd name="connsiteX5" fmla="*/ 917134 w 6777905"/>
              <a:gd name="connsiteY5" fmla="*/ 3720495 h 3736233"/>
              <a:gd name="connsiteX6" fmla="*/ 201517 w 6777905"/>
              <a:gd name="connsiteY6" fmla="*/ 1865444 h 3736233"/>
              <a:gd name="connsiteX7" fmla="*/ 3948567 w 6777905"/>
              <a:gd name="connsiteY7" fmla="*/ 679733 h 3736233"/>
              <a:gd name="connsiteX8" fmla="*/ 2338429 w 6777905"/>
              <a:gd name="connsiteY8" fmla="*/ 135884 h 3736233"/>
              <a:gd name="connsiteX9" fmla="*/ 5021995 w 6777905"/>
              <a:gd name="connsiteY9" fmla="*/ 0 h 3736233"/>
              <a:gd name="connsiteX0" fmla="*/ 5021995 w 6777905"/>
              <a:gd name="connsiteY0" fmla="*/ 0 h 3737732"/>
              <a:gd name="connsiteX1" fmla="*/ 2971218 w 6777905"/>
              <a:gd name="connsiteY1" fmla="*/ 127775 h 3737732"/>
              <a:gd name="connsiteX2" fmla="*/ 4848505 w 6777905"/>
              <a:gd name="connsiteY2" fmla="*/ 587657 h 3737732"/>
              <a:gd name="connsiteX3" fmla="*/ 2502870 w 6777905"/>
              <a:gd name="connsiteY3" fmla="*/ 1995181 h 3737732"/>
              <a:gd name="connsiteX4" fmla="*/ 6777905 w 6777905"/>
              <a:gd name="connsiteY4" fmla="*/ 3736233 h 3737732"/>
              <a:gd name="connsiteX5" fmla="*/ 917134 w 6777905"/>
              <a:gd name="connsiteY5" fmla="*/ 3737732 h 3737732"/>
              <a:gd name="connsiteX6" fmla="*/ 201517 w 6777905"/>
              <a:gd name="connsiteY6" fmla="*/ 1865444 h 3737732"/>
              <a:gd name="connsiteX7" fmla="*/ 3948567 w 6777905"/>
              <a:gd name="connsiteY7" fmla="*/ 679733 h 3737732"/>
              <a:gd name="connsiteX8" fmla="*/ 2338429 w 6777905"/>
              <a:gd name="connsiteY8" fmla="*/ 135884 h 3737732"/>
              <a:gd name="connsiteX9" fmla="*/ 5021995 w 6777905"/>
              <a:gd name="connsiteY9" fmla="*/ 0 h 3737732"/>
              <a:gd name="connsiteX0" fmla="*/ 5022408 w 6778318"/>
              <a:gd name="connsiteY0" fmla="*/ 0 h 3740605"/>
              <a:gd name="connsiteX1" fmla="*/ 2971631 w 6778318"/>
              <a:gd name="connsiteY1" fmla="*/ 127775 h 3740605"/>
              <a:gd name="connsiteX2" fmla="*/ 4848918 w 6778318"/>
              <a:gd name="connsiteY2" fmla="*/ 587657 h 3740605"/>
              <a:gd name="connsiteX3" fmla="*/ 2503283 w 6778318"/>
              <a:gd name="connsiteY3" fmla="*/ 1995181 h 3740605"/>
              <a:gd name="connsiteX4" fmla="*/ 6778318 w 6778318"/>
              <a:gd name="connsiteY4" fmla="*/ 3736233 h 3740605"/>
              <a:gd name="connsiteX5" fmla="*/ 914372 w 6778318"/>
              <a:gd name="connsiteY5" fmla="*/ 3740605 h 3740605"/>
              <a:gd name="connsiteX6" fmla="*/ 201930 w 6778318"/>
              <a:gd name="connsiteY6" fmla="*/ 1865444 h 3740605"/>
              <a:gd name="connsiteX7" fmla="*/ 3948980 w 6778318"/>
              <a:gd name="connsiteY7" fmla="*/ 679733 h 3740605"/>
              <a:gd name="connsiteX8" fmla="*/ 2338842 w 6778318"/>
              <a:gd name="connsiteY8" fmla="*/ 135884 h 3740605"/>
              <a:gd name="connsiteX9" fmla="*/ 5022408 w 6778318"/>
              <a:gd name="connsiteY9" fmla="*/ 0 h 374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8318" h="3740605">
                <a:moveTo>
                  <a:pt x="5022408" y="0"/>
                </a:moveTo>
                <a:lnTo>
                  <a:pt x="2971631" y="127775"/>
                </a:lnTo>
                <a:cubicBezTo>
                  <a:pt x="2348025" y="146860"/>
                  <a:pt x="4648480" y="355089"/>
                  <a:pt x="4848918" y="587657"/>
                </a:cubicBezTo>
                <a:cubicBezTo>
                  <a:pt x="5165112" y="962272"/>
                  <a:pt x="2075699" y="1528387"/>
                  <a:pt x="2503283" y="1995181"/>
                </a:cubicBezTo>
                <a:cubicBezTo>
                  <a:pt x="2970624" y="2483673"/>
                  <a:pt x="3850490" y="2819477"/>
                  <a:pt x="6778318" y="3736233"/>
                </a:cubicBezTo>
                <a:lnTo>
                  <a:pt x="914372" y="3740605"/>
                </a:lnTo>
                <a:cubicBezTo>
                  <a:pt x="608467" y="3478968"/>
                  <a:pt x="-434174" y="2341263"/>
                  <a:pt x="201930" y="1865444"/>
                </a:cubicBezTo>
                <a:cubicBezTo>
                  <a:pt x="1205782" y="1140537"/>
                  <a:pt x="3387419" y="1017663"/>
                  <a:pt x="3948980" y="679733"/>
                </a:cubicBezTo>
                <a:cubicBezTo>
                  <a:pt x="4402867" y="357255"/>
                  <a:pt x="1911460" y="296765"/>
                  <a:pt x="2338842" y="135884"/>
                </a:cubicBezTo>
                <a:cubicBezTo>
                  <a:pt x="2600573" y="27043"/>
                  <a:pt x="4214025" y="9449"/>
                  <a:pt x="50224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0070C0">
                  <a:alpha val="20000"/>
                </a:srgbClr>
              </a:gs>
              <a:gs pos="78000">
                <a:schemeClr val="accent4">
                  <a:lumMod val="75000"/>
                </a:schemeClr>
              </a:gs>
              <a:gs pos="39000">
                <a:srgbClr val="92D050"/>
              </a:gs>
              <a:gs pos="0">
                <a:srgbClr val="AAD24C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r="5400000" algn="t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378892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533134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LT Std 55 Roman" panose="020B0503020203020204" pitchFamily="34" charset="0"/>
              </a:rPr>
              <a:t>  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50964" y="490900"/>
            <a:ext cx="10378986" cy="76944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5400" dirty="0" smtClean="0"/>
              <a:t>More uses of Arcade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t="1307" r="16493" b="-1307"/>
          <a:stretch/>
        </p:blipFill>
        <p:spPr>
          <a:xfrm>
            <a:off x="576378" y="3131820"/>
            <a:ext cx="3812614" cy="34861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78" y="3131821"/>
            <a:ext cx="7090841" cy="3462700"/>
          </a:xfrm>
          <a:prstGeom prst="rect">
            <a:avLst/>
          </a:prstGeom>
        </p:spPr>
      </p:pic>
      <p:sp>
        <p:nvSpPr>
          <p:cNvPr id="14" name="Content Placeholder 1"/>
          <p:cNvSpPr txBox="1">
            <a:spLocks/>
          </p:cNvSpPr>
          <p:nvPr/>
        </p:nvSpPr>
        <p:spPr>
          <a:xfrm>
            <a:off x="914400" y="1828800"/>
            <a:ext cx="9886950" cy="1165860"/>
          </a:xfrm>
          <a:prstGeom prst="rect">
            <a:avLst/>
          </a:prstGeom>
        </p:spPr>
        <p:txBody>
          <a:bodyPr lIns="0" tIns="0" rIns="0" bIns="0"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117475" indent="-107950">
              <a:spcBef>
                <a:spcPts val="1200"/>
              </a:spcBef>
              <a:buFont typeface="Arial" charset="0"/>
              <a:buChar char="•"/>
            </a:pPr>
            <a:r>
              <a:rPr lang="en-US" sz="1800" dirty="0" smtClean="0">
                <a:ea typeface="Avenir LT Std 45 Book" charset="0"/>
                <a:cs typeface="Avenir LT Std 45 Book" charset="0"/>
              </a:rPr>
              <a:t>Field Calculators</a:t>
            </a:r>
            <a:endParaRPr lang="en-US" sz="1800" dirty="0">
              <a:ea typeface="Avenir LT Std 45 Book" charset="0"/>
              <a:cs typeface="Avenir LT Std 45 Book" charset="0"/>
            </a:endParaRPr>
          </a:p>
          <a:p>
            <a:pPr marL="117475" indent="-107950">
              <a:spcBef>
                <a:spcPts val="1200"/>
              </a:spcBef>
              <a:buFont typeface="Arial" charset="0"/>
              <a:buChar char="•"/>
            </a:pPr>
            <a:r>
              <a:rPr lang="en-US" sz="1800" dirty="0" smtClean="0">
                <a:ea typeface="Avenir LT Std 45 Book" charset="0"/>
                <a:cs typeface="Avenir LT Std 45 Book" charset="0"/>
              </a:rPr>
              <a:t>Pop-ups</a:t>
            </a:r>
            <a:endParaRPr lang="en-US" sz="1800" dirty="0">
              <a:ea typeface="Avenir LT Std 45 Book" charset="0"/>
              <a:cs typeface="Avenir LT Std 45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533134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LT Std 55 Roman" panose="020B0503020203020204" pitchFamily="34" charset="0"/>
              </a:rPr>
              <a:t>  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50964" y="1119550"/>
            <a:ext cx="5591574" cy="153888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5400" dirty="0" smtClean="0"/>
              <a:t>Adding Functions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851" y="1487530"/>
            <a:ext cx="8763842" cy="4581685"/>
          </a:xfrm>
          <a:prstGeom prst="rect">
            <a:avLst/>
          </a:prstGeom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650965" y="3096470"/>
            <a:ext cx="3406686" cy="3429000"/>
          </a:xfrm>
          <a:prstGeom prst="rect">
            <a:avLst/>
          </a:prstGeom>
        </p:spPr>
        <p:txBody>
          <a:bodyPr lIns="0" tIns="0" rIns="0" bIns="0"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9525" indent="0">
              <a:spcBef>
                <a:spcPts val="1200"/>
              </a:spcBef>
              <a:buNone/>
            </a:pPr>
            <a:r>
              <a:rPr lang="en-US" sz="2400" dirty="0" smtClean="0">
                <a:ea typeface="Avenir LT Std 45 Book" charset="0"/>
                <a:cs typeface="Avenir LT Std 45 Book" charset="0"/>
              </a:rPr>
              <a:t>Identifying Common Operations</a:t>
            </a:r>
          </a:p>
          <a:p>
            <a:pPr marL="398462" lvl="1" indent="-107950">
              <a:spcBef>
                <a:spcPts val="1200"/>
              </a:spcBef>
              <a:buFont typeface="Arial" charset="0"/>
              <a:buChar char="•"/>
            </a:pPr>
            <a:r>
              <a:rPr lang="en-US" sz="2000" dirty="0" smtClean="0">
                <a:ea typeface="Avenir LT Std 45 Book" charset="0"/>
                <a:cs typeface="Avenir LT Std 45 Book" charset="0"/>
              </a:rPr>
              <a:t>Let us know what you need! </a:t>
            </a:r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91" t="5744" r="4470" b="26902"/>
          <a:stretch/>
        </p:blipFill>
        <p:spPr>
          <a:xfrm>
            <a:off x="1" y="225"/>
            <a:ext cx="12192000" cy="6857775"/>
          </a:xfrm>
          <a:prstGeom prst="rect">
            <a:avLst/>
          </a:prstGeom>
          <a:solidFill>
            <a:srgbClr val="07365E">
              <a:alpha val="90000"/>
            </a:srgbClr>
          </a:solidFill>
        </p:spPr>
      </p:pic>
      <p:sp>
        <p:nvSpPr>
          <p:cNvPr id="6" name="Parallelogram 1"/>
          <p:cNvSpPr>
            <a:spLocks noChangeAspect="1"/>
          </p:cNvSpPr>
          <p:nvPr/>
        </p:nvSpPr>
        <p:spPr bwMode="auto">
          <a:xfrm>
            <a:off x="5750648" y="27224"/>
            <a:ext cx="7225940" cy="6903946"/>
          </a:xfrm>
          <a:custGeom>
            <a:avLst/>
            <a:gdLst>
              <a:gd name="connsiteX0" fmla="*/ 0 w 8010169"/>
              <a:gd name="connsiteY0" fmla="*/ 6901947 h 6901947"/>
              <a:gd name="connsiteX1" fmla="*/ 1725487 w 8010169"/>
              <a:gd name="connsiteY1" fmla="*/ 0 h 6901947"/>
              <a:gd name="connsiteX2" fmla="*/ 8010169 w 8010169"/>
              <a:gd name="connsiteY2" fmla="*/ 0 h 6901947"/>
              <a:gd name="connsiteX3" fmla="*/ 6284682 w 8010169"/>
              <a:gd name="connsiteY3" fmla="*/ 6901947 h 6901947"/>
              <a:gd name="connsiteX4" fmla="*/ 0 w 8010169"/>
              <a:gd name="connsiteY4" fmla="*/ 6901947 h 6901947"/>
              <a:gd name="connsiteX0" fmla="*/ 0 w 8010169"/>
              <a:gd name="connsiteY0" fmla="*/ 6901947 h 6901947"/>
              <a:gd name="connsiteX1" fmla="*/ 3217403 w 8010169"/>
              <a:gd name="connsiteY1" fmla="*/ 0 h 6901947"/>
              <a:gd name="connsiteX2" fmla="*/ 8010169 w 8010169"/>
              <a:gd name="connsiteY2" fmla="*/ 0 h 6901947"/>
              <a:gd name="connsiteX3" fmla="*/ 6284682 w 8010169"/>
              <a:gd name="connsiteY3" fmla="*/ 6901947 h 6901947"/>
              <a:gd name="connsiteX4" fmla="*/ 0 w 8010169"/>
              <a:gd name="connsiteY4" fmla="*/ 6901947 h 6901947"/>
              <a:gd name="connsiteX0" fmla="*/ 0 w 8010169"/>
              <a:gd name="connsiteY0" fmla="*/ 6901947 h 6901947"/>
              <a:gd name="connsiteX1" fmla="*/ 2729264 w 8010169"/>
              <a:gd name="connsiteY1" fmla="*/ 0 h 6901947"/>
              <a:gd name="connsiteX2" fmla="*/ 8010169 w 8010169"/>
              <a:gd name="connsiteY2" fmla="*/ 0 h 6901947"/>
              <a:gd name="connsiteX3" fmla="*/ 6284682 w 8010169"/>
              <a:gd name="connsiteY3" fmla="*/ 6901947 h 6901947"/>
              <a:gd name="connsiteX4" fmla="*/ 0 w 8010169"/>
              <a:gd name="connsiteY4" fmla="*/ 6901947 h 6901947"/>
              <a:gd name="connsiteX0" fmla="*/ 0 w 8065171"/>
              <a:gd name="connsiteY0" fmla="*/ 6888197 h 6901947"/>
              <a:gd name="connsiteX1" fmla="*/ 2784266 w 8065171"/>
              <a:gd name="connsiteY1" fmla="*/ 0 h 6901947"/>
              <a:gd name="connsiteX2" fmla="*/ 8065171 w 8065171"/>
              <a:gd name="connsiteY2" fmla="*/ 0 h 6901947"/>
              <a:gd name="connsiteX3" fmla="*/ 6339684 w 8065171"/>
              <a:gd name="connsiteY3" fmla="*/ 6901947 h 6901947"/>
              <a:gd name="connsiteX4" fmla="*/ 0 w 8065171"/>
              <a:gd name="connsiteY4" fmla="*/ 6888197 h 6901947"/>
              <a:gd name="connsiteX0" fmla="*/ 0 w 8079449"/>
              <a:gd name="connsiteY0" fmla="*/ 6888197 h 6901947"/>
              <a:gd name="connsiteX1" fmla="*/ 2784266 w 8079449"/>
              <a:gd name="connsiteY1" fmla="*/ 0 h 6901947"/>
              <a:gd name="connsiteX2" fmla="*/ 8065171 w 8079449"/>
              <a:gd name="connsiteY2" fmla="*/ 0 h 6901947"/>
              <a:gd name="connsiteX3" fmla="*/ 8005879 w 8079449"/>
              <a:gd name="connsiteY3" fmla="*/ 2612571 h 6901947"/>
              <a:gd name="connsiteX4" fmla="*/ 6339684 w 8079449"/>
              <a:gd name="connsiteY4" fmla="*/ 6901947 h 6901947"/>
              <a:gd name="connsiteX5" fmla="*/ 0 w 8079449"/>
              <a:gd name="connsiteY5" fmla="*/ 6888197 h 6901947"/>
              <a:gd name="connsiteX0" fmla="*/ 0 w 8109168"/>
              <a:gd name="connsiteY0" fmla="*/ 6888197 h 6901947"/>
              <a:gd name="connsiteX1" fmla="*/ 2784266 w 8109168"/>
              <a:gd name="connsiteY1" fmla="*/ 0 h 6901947"/>
              <a:gd name="connsiteX2" fmla="*/ 8065171 w 8109168"/>
              <a:gd name="connsiteY2" fmla="*/ 0 h 6901947"/>
              <a:gd name="connsiteX3" fmla="*/ 8040255 w 8109168"/>
              <a:gd name="connsiteY3" fmla="*/ 2715699 h 6901947"/>
              <a:gd name="connsiteX4" fmla="*/ 6339684 w 8109168"/>
              <a:gd name="connsiteY4" fmla="*/ 6901947 h 6901947"/>
              <a:gd name="connsiteX5" fmla="*/ 0 w 8109168"/>
              <a:gd name="connsiteY5" fmla="*/ 6888197 h 6901947"/>
              <a:gd name="connsiteX0" fmla="*/ 0 w 8065171"/>
              <a:gd name="connsiteY0" fmla="*/ 6888197 h 6901947"/>
              <a:gd name="connsiteX1" fmla="*/ 2784266 w 8065171"/>
              <a:gd name="connsiteY1" fmla="*/ 0 h 6901947"/>
              <a:gd name="connsiteX2" fmla="*/ 8065171 w 8065171"/>
              <a:gd name="connsiteY2" fmla="*/ 0 h 6901947"/>
              <a:gd name="connsiteX3" fmla="*/ 8040255 w 8065171"/>
              <a:gd name="connsiteY3" fmla="*/ 2715699 h 6901947"/>
              <a:gd name="connsiteX4" fmla="*/ 6339684 w 8065171"/>
              <a:gd name="connsiteY4" fmla="*/ 6901947 h 6901947"/>
              <a:gd name="connsiteX5" fmla="*/ 0 w 8065171"/>
              <a:gd name="connsiteY5" fmla="*/ 6888197 h 6901947"/>
              <a:gd name="connsiteX0" fmla="*/ 0 w 8065171"/>
              <a:gd name="connsiteY0" fmla="*/ 6888202 h 6901952"/>
              <a:gd name="connsiteX1" fmla="*/ 2784266 w 8065171"/>
              <a:gd name="connsiteY1" fmla="*/ 5 h 6901952"/>
              <a:gd name="connsiteX2" fmla="*/ 8065171 w 8065171"/>
              <a:gd name="connsiteY2" fmla="*/ 5 h 6901952"/>
              <a:gd name="connsiteX3" fmla="*/ 8040255 w 8065171"/>
              <a:gd name="connsiteY3" fmla="*/ 2715704 h 6901952"/>
              <a:gd name="connsiteX4" fmla="*/ 6339684 w 8065171"/>
              <a:gd name="connsiteY4" fmla="*/ 6901952 h 6901952"/>
              <a:gd name="connsiteX5" fmla="*/ 0 w 8065171"/>
              <a:gd name="connsiteY5" fmla="*/ 6888202 h 6901952"/>
              <a:gd name="connsiteX0" fmla="*/ 0 w 8070687"/>
              <a:gd name="connsiteY0" fmla="*/ 6888201 h 6901951"/>
              <a:gd name="connsiteX1" fmla="*/ 2784266 w 8070687"/>
              <a:gd name="connsiteY1" fmla="*/ 4 h 6901951"/>
              <a:gd name="connsiteX2" fmla="*/ 8065171 w 8070687"/>
              <a:gd name="connsiteY2" fmla="*/ 4 h 6901951"/>
              <a:gd name="connsiteX3" fmla="*/ 8070620 w 8070687"/>
              <a:gd name="connsiteY3" fmla="*/ 3904305 h 6901951"/>
              <a:gd name="connsiteX4" fmla="*/ 6339684 w 8070687"/>
              <a:gd name="connsiteY4" fmla="*/ 6901951 h 6901951"/>
              <a:gd name="connsiteX5" fmla="*/ 0 w 8070687"/>
              <a:gd name="connsiteY5" fmla="*/ 6888201 h 6901951"/>
              <a:gd name="connsiteX0" fmla="*/ 0 w 8070687"/>
              <a:gd name="connsiteY0" fmla="*/ 6888201 h 6901951"/>
              <a:gd name="connsiteX1" fmla="*/ 2784266 w 8070687"/>
              <a:gd name="connsiteY1" fmla="*/ 4 h 6901951"/>
              <a:gd name="connsiteX2" fmla="*/ 8065171 w 8070687"/>
              <a:gd name="connsiteY2" fmla="*/ 4 h 6901951"/>
              <a:gd name="connsiteX3" fmla="*/ 8070620 w 8070687"/>
              <a:gd name="connsiteY3" fmla="*/ 3904305 h 6901951"/>
              <a:gd name="connsiteX4" fmla="*/ 6339684 w 8070687"/>
              <a:gd name="connsiteY4" fmla="*/ 6901951 h 6901951"/>
              <a:gd name="connsiteX5" fmla="*/ 0 w 8070687"/>
              <a:gd name="connsiteY5" fmla="*/ 6888201 h 6901951"/>
              <a:gd name="connsiteX0" fmla="*/ 0 w 8070676"/>
              <a:gd name="connsiteY0" fmla="*/ 6888197 h 6901947"/>
              <a:gd name="connsiteX1" fmla="*/ 2784266 w 8070676"/>
              <a:gd name="connsiteY1" fmla="*/ 0 h 6901947"/>
              <a:gd name="connsiteX2" fmla="*/ 8060834 w 8070676"/>
              <a:gd name="connsiteY2" fmla="*/ 8676 h 6901947"/>
              <a:gd name="connsiteX3" fmla="*/ 8070620 w 8070676"/>
              <a:gd name="connsiteY3" fmla="*/ 3904301 h 6901947"/>
              <a:gd name="connsiteX4" fmla="*/ 6339684 w 8070676"/>
              <a:gd name="connsiteY4" fmla="*/ 6901947 h 6901947"/>
              <a:gd name="connsiteX5" fmla="*/ 0 w 8070676"/>
              <a:gd name="connsiteY5" fmla="*/ 6888197 h 6901947"/>
              <a:gd name="connsiteX0" fmla="*/ 0 w 8073849"/>
              <a:gd name="connsiteY0" fmla="*/ 6888197 h 6901947"/>
              <a:gd name="connsiteX1" fmla="*/ 2784266 w 8073849"/>
              <a:gd name="connsiteY1" fmla="*/ 0 h 6901947"/>
              <a:gd name="connsiteX2" fmla="*/ 8073849 w 8073849"/>
              <a:gd name="connsiteY2" fmla="*/ 4337 h 6901947"/>
              <a:gd name="connsiteX3" fmla="*/ 8070620 w 8073849"/>
              <a:gd name="connsiteY3" fmla="*/ 3904301 h 6901947"/>
              <a:gd name="connsiteX4" fmla="*/ 6339684 w 8073849"/>
              <a:gd name="connsiteY4" fmla="*/ 6901947 h 6901947"/>
              <a:gd name="connsiteX5" fmla="*/ 0 w 8073849"/>
              <a:gd name="connsiteY5" fmla="*/ 6888197 h 6901947"/>
              <a:gd name="connsiteX0" fmla="*/ 0 w 8073849"/>
              <a:gd name="connsiteY0" fmla="*/ 6888197 h 6901947"/>
              <a:gd name="connsiteX1" fmla="*/ 2784266 w 8073849"/>
              <a:gd name="connsiteY1" fmla="*/ 0 h 6901947"/>
              <a:gd name="connsiteX2" fmla="*/ 8073849 w 8073849"/>
              <a:gd name="connsiteY2" fmla="*/ 4337 h 6901947"/>
              <a:gd name="connsiteX3" fmla="*/ 8070620 w 8073849"/>
              <a:gd name="connsiteY3" fmla="*/ 3904301 h 6901947"/>
              <a:gd name="connsiteX4" fmla="*/ 6860240 w 8073849"/>
              <a:gd name="connsiteY4" fmla="*/ 6901947 h 6901947"/>
              <a:gd name="connsiteX5" fmla="*/ 0 w 8073849"/>
              <a:gd name="connsiteY5" fmla="*/ 6888197 h 6901947"/>
              <a:gd name="connsiteX0" fmla="*/ 0 w 8073849"/>
              <a:gd name="connsiteY0" fmla="*/ 6888197 h 6901947"/>
              <a:gd name="connsiteX1" fmla="*/ 3696468 w 8073849"/>
              <a:gd name="connsiteY1" fmla="*/ 0 h 6901947"/>
              <a:gd name="connsiteX2" fmla="*/ 8073849 w 8073849"/>
              <a:gd name="connsiteY2" fmla="*/ 4337 h 6901947"/>
              <a:gd name="connsiteX3" fmla="*/ 8070620 w 8073849"/>
              <a:gd name="connsiteY3" fmla="*/ 3904301 h 6901947"/>
              <a:gd name="connsiteX4" fmla="*/ 6860240 w 8073849"/>
              <a:gd name="connsiteY4" fmla="*/ 6901947 h 6901947"/>
              <a:gd name="connsiteX5" fmla="*/ 0 w 8073849"/>
              <a:gd name="connsiteY5" fmla="*/ 6888197 h 6901947"/>
              <a:gd name="connsiteX0" fmla="*/ 0 w 7203492"/>
              <a:gd name="connsiteY0" fmla="*/ 6888197 h 6901947"/>
              <a:gd name="connsiteX1" fmla="*/ 2826111 w 7203492"/>
              <a:gd name="connsiteY1" fmla="*/ 0 h 6901947"/>
              <a:gd name="connsiteX2" fmla="*/ 7203492 w 7203492"/>
              <a:gd name="connsiteY2" fmla="*/ 4337 h 6901947"/>
              <a:gd name="connsiteX3" fmla="*/ 7200263 w 7203492"/>
              <a:gd name="connsiteY3" fmla="*/ 3904301 h 6901947"/>
              <a:gd name="connsiteX4" fmla="*/ 5989883 w 7203492"/>
              <a:gd name="connsiteY4" fmla="*/ 6901947 h 6901947"/>
              <a:gd name="connsiteX5" fmla="*/ 0 w 7203492"/>
              <a:gd name="connsiteY5" fmla="*/ 6888197 h 6901947"/>
              <a:gd name="connsiteX0" fmla="*/ 0 w 7200275"/>
              <a:gd name="connsiteY0" fmla="*/ 6888197 h 6901947"/>
              <a:gd name="connsiteX1" fmla="*/ 2826111 w 7200275"/>
              <a:gd name="connsiteY1" fmla="*/ 0 h 6901947"/>
              <a:gd name="connsiteX2" fmla="*/ 7094950 w 7200275"/>
              <a:gd name="connsiteY2" fmla="*/ 4337 h 6901947"/>
              <a:gd name="connsiteX3" fmla="*/ 7200263 w 7200275"/>
              <a:gd name="connsiteY3" fmla="*/ 3904301 h 6901947"/>
              <a:gd name="connsiteX4" fmla="*/ 5989883 w 7200275"/>
              <a:gd name="connsiteY4" fmla="*/ 6901947 h 6901947"/>
              <a:gd name="connsiteX5" fmla="*/ 0 w 7200275"/>
              <a:gd name="connsiteY5" fmla="*/ 6888197 h 6901947"/>
              <a:gd name="connsiteX0" fmla="*/ 0 w 7200281"/>
              <a:gd name="connsiteY0" fmla="*/ 6888197 h 6901947"/>
              <a:gd name="connsiteX1" fmla="*/ 2826111 w 7200281"/>
              <a:gd name="connsiteY1" fmla="*/ 0 h 6901947"/>
              <a:gd name="connsiteX2" fmla="*/ 7133715 w 7200281"/>
              <a:gd name="connsiteY2" fmla="*/ 12091 h 6901947"/>
              <a:gd name="connsiteX3" fmla="*/ 7200263 w 7200281"/>
              <a:gd name="connsiteY3" fmla="*/ 3904301 h 6901947"/>
              <a:gd name="connsiteX4" fmla="*/ 5989883 w 7200281"/>
              <a:gd name="connsiteY4" fmla="*/ 6901947 h 6901947"/>
              <a:gd name="connsiteX5" fmla="*/ 0 w 7200281"/>
              <a:gd name="connsiteY5" fmla="*/ 6888197 h 6901947"/>
              <a:gd name="connsiteX0" fmla="*/ 0 w 7133715"/>
              <a:gd name="connsiteY0" fmla="*/ 6888197 h 6901947"/>
              <a:gd name="connsiteX1" fmla="*/ 2826111 w 7133715"/>
              <a:gd name="connsiteY1" fmla="*/ 0 h 6901947"/>
              <a:gd name="connsiteX2" fmla="*/ 7133715 w 7133715"/>
              <a:gd name="connsiteY2" fmla="*/ 12091 h 6901947"/>
              <a:gd name="connsiteX3" fmla="*/ 7130486 w 7133715"/>
              <a:gd name="connsiteY3" fmla="*/ 4082621 h 6901947"/>
              <a:gd name="connsiteX4" fmla="*/ 5989883 w 7133715"/>
              <a:gd name="connsiteY4" fmla="*/ 6901947 h 6901947"/>
              <a:gd name="connsiteX5" fmla="*/ 0 w 7133715"/>
              <a:gd name="connsiteY5" fmla="*/ 6888197 h 6901947"/>
              <a:gd name="connsiteX0" fmla="*/ 0 w 7133715"/>
              <a:gd name="connsiteY0" fmla="*/ 6888197 h 6888197"/>
              <a:gd name="connsiteX1" fmla="*/ 2826111 w 7133715"/>
              <a:gd name="connsiteY1" fmla="*/ 0 h 6888197"/>
              <a:gd name="connsiteX2" fmla="*/ 7133715 w 7133715"/>
              <a:gd name="connsiteY2" fmla="*/ 12091 h 6888197"/>
              <a:gd name="connsiteX3" fmla="*/ 7130486 w 7133715"/>
              <a:gd name="connsiteY3" fmla="*/ 4082621 h 6888197"/>
              <a:gd name="connsiteX4" fmla="*/ 6044154 w 7133715"/>
              <a:gd name="connsiteY4" fmla="*/ 6746887 h 6888197"/>
              <a:gd name="connsiteX5" fmla="*/ 0 w 7133715"/>
              <a:gd name="connsiteY5" fmla="*/ 6888197 h 6888197"/>
              <a:gd name="connsiteX0" fmla="*/ 0 w 7079444"/>
              <a:gd name="connsiteY0" fmla="*/ 6748643 h 6748643"/>
              <a:gd name="connsiteX1" fmla="*/ 2771840 w 7079444"/>
              <a:gd name="connsiteY1" fmla="*/ 0 h 6748643"/>
              <a:gd name="connsiteX2" fmla="*/ 7079444 w 7079444"/>
              <a:gd name="connsiteY2" fmla="*/ 12091 h 6748643"/>
              <a:gd name="connsiteX3" fmla="*/ 7076215 w 7079444"/>
              <a:gd name="connsiteY3" fmla="*/ 4082621 h 6748643"/>
              <a:gd name="connsiteX4" fmla="*/ 5989883 w 7079444"/>
              <a:gd name="connsiteY4" fmla="*/ 6746887 h 6748643"/>
              <a:gd name="connsiteX5" fmla="*/ 0 w 7079444"/>
              <a:gd name="connsiteY5" fmla="*/ 6748643 h 6748643"/>
              <a:gd name="connsiteX0" fmla="*/ 0 w 7076290"/>
              <a:gd name="connsiteY0" fmla="*/ 6748643 h 6748643"/>
              <a:gd name="connsiteX1" fmla="*/ 2771840 w 7076290"/>
              <a:gd name="connsiteY1" fmla="*/ 0 h 6748643"/>
              <a:gd name="connsiteX2" fmla="*/ 7073220 w 7076290"/>
              <a:gd name="connsiteY2" fmla="*/ 5881 h 6748643"/>
              <a:gd name="connsiteX3" fmla="*/ 7076215 w 7076290"/>
              <a:gd name="connsiteY3" fmla="*/ 4082621 h 6748643"/>
              <a:gd name="connsiteX4" fmla="*/ 5989883 w 7076290"/>
              <a:gd name="connsiteY4" fmla="*/ 6746887 h 6748643"/>
              <a:gd name="connsiteX5" fmla="*/ 0 w 7076290"/>
              <a:gd name="connsiteY5" fmla="*/ 6748643 h 6748643"/>
              <a:gd name="connsiteX0" fmla="*/ 0 w 7076272"/>
              <a:gd name="connsiteY0" fmla="*/ 6748643 h 6748643"/>
              <a:gd name="connsiteX1" fmla="*/ 2771840 w 7076272"/>
              <a:gd name="connsiteY1" fmla="*/ 0 h 6748643"/>
              <a:gd name="connsiteX2" fmla="*/ 7066996 w 7076272"/>
              <a:gd name="connsiteY2" fmla="*/ 8986 h 6748643"/>
              <a:gd name="connsiteX3" fmla="*/ 7076215 w 7076272"/>
              <a:gd name="connsiteY3" fmla="*/ 4082621 h 6748643"/>
              <a:gd name="connsiteX4" fmla="*/ 5989883 w 7076272"/>
              <a:gd name="connsiteY4" fmla="*/ 6746887 h 6748643"/>
              <a:gd name="connsiteX5" fmla="*/ 0 w 7076272"/>
              <a:gd name="connsiteY5" fmla="*/ 6748643 h 6748643"/>
              <a:gd name="connsiteX0" fmla="*/ 0 w 7082556"/>
              <a:gd name="connsiteY0" fmla="*/ 6748643 h 6748643"/>
              <a:gd name="connsiteX1" fmla="*/ 2771840 w 7082556"/>
              <a:gd name="connsiteY1" fmla="*/ 0 h 6748643"/>
              <a:gd name="connsiteX2" fmla="*/ 7082556 w 7082556"/>
              <a:gd name="connsiteY2" fmla="*/ 5881 h 6748643"/>
              <a:gd name="connsiteX3" fmla="*/ 7076215 w 7082556"/>
              <a:gd name="connsiteY3" fmla="*/ 4082621 h 6748643"/>
              <a:gd name="connsiteX4" fmla="*/ 5989883 w 7082556"/>
              <a:gd name="connsiteY4" fmla="*/ 6746887 h 6748643"/>
              <a:gd name="connsiteX5" fmla="*/ 0 w 7082556"/>
              <a:gd name="connsiteY5" fmla="*/ 6748643 h 6748643"/>
              <a:gd name="connsiteX0" fmla="*/ 0 w 7082556"/>
              <a:gd name="connsiteY0" fmla="*/ 6752081 h 6752081"/>
              <a:gd name="connsiteX1" fmla="*/ 2771840 w 7082556"/>
              <a:gd name="connsiteY1" fmla="*/ 3438 h 6752081"/>
              <a:gd name="connsiteX2" fmla="*/ 7082556 w 7082556"/>
              <a:gd name="connsiteY2" fmla="*/ 3 h 6752081"/>
              <a:gd name="connsiteX3" fmla="*/ 7076215 w 7082556"/>
              <a:gd name="connsiteY3" fmla="*/ 4086059 h 6752081"/>
              <a:gd name="connsiteX4" fmla="*/ 5989883 w 7082556"/>
              <a:gd name="connsiteY4" fmla="*/ 6750325 h 6752081"/>
              <a:gd name="connsiteX5" fmla="*/ 0 w 7082556"/>
              <a:gd name="connsiteY5" fmla="*/ 6752081 h 6752081"/>
              <a:gd name="connsiteX0" fmla="*/ 0 w 7082556"/>
              <a:gd name="connsiteY0" fmla="*/ 6752078 h 6752078"/>
              <a:gd name="connsiteX1" fmla="*/ 2771840 w 7082556"/>
              <a:gd name="connsiteY1" fmla="*/ 3435 h 6752078"/>
              <a:gd name="connsiteX2" fmla="*/ 7082556 w 7082556"/>
              <a:gd name="connsiteY2" fmla="*/ 0 h 6752078"/>
              <a:gd name="connsiteX3" fmla="*/ 7076215 w 7082556"/>
              <a:gd name="connsiteY3" fmla="*/ 4086056 h 6752078"/>
              <a:gd name="connsiteX4" fmla="*/ 5989883 w 7082556"/>
              <a:gd name="connsiteY4" fmla="*/ 6750322 h 6752078"/>
              <a:gd name="connsiteX5" fmla="*/ 0 w 7082556"/>
              <a:gd name="connsiteY5" fmla="*/ 6752078 h 6752078"/>
              <a:gd name="connsiteX0" fmla="*/ 0 w 7082556"/>
              <a:gd name="connsiteY0" fmla="*/ 6752078 h 6752078"/>
              <a:gd name="connsiteX1" fmla="*/ 2771840 w 7082556"/>
              <a:gd name="connsiteY1" fmla="*/ 3435 h 6752078"/>
              <a:gd name="connsiteX2" fmla="*/ 7082556 w 7082556"/>
              <a:gd name="connsiteY2" fmla="*/ 0 h 6752078"/>
              <a:gd name="connsiteX3" fmla="*/ 7076215 w 7082556"/>
              <a:gd name="connsiteY3" fmla="*/ 4086056 h 6752078"/>
              <a:gd name="connsiteX4" fmla="*/ 5989883 w 7082556"/>
              <a:gd name="connsiteY4" fmla="*/ 6750322 h 6752078"/>
              <a:gd name="connsiteX5" fmla="*/ 0 w 7082556"/>
              <a:gd name="connsiteY5" fmla="*/ 6752078 h 675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82556" h="6752078">
                <a:moveTo>
                  <a:pt x="0" y="6752078"/>
                </a:moveTo>
                <a:lnTo>
                  <a:pt x="2771840" y="3435"/>
                </a:lnTo>
                <a:lnTo>
                  <a:pt x="7082556" y="0"/>
                </a:lnTo>
                <a:cubicBezTo>
                  <a:pt x="7081717" y="-1145"/>
                  <a:pt x="7077645" y="4084173"/>
                  <a:pt x="7076215" y="4086056"/>
                </a:cubicBezTo>
                <a:lnTo>
                  <a:pt x="5989883" y="6750322"/>
                </a:lnTo>
                <a:lnTo>
                  <a:pt x="0" y="6752078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 l="-10997" t="-653" r="-23257" b="557"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" name="Rectangle 4"/>
          <p:cNvSpPr/>
          <p:nvPr/>
        </p:nvSpPr>
        <p:spPr bwMode="auto">
          <a:xfrm>
            <a:off x="-10330" y="-390"/>
            <a:ext cx="5860412" cy="6858390"/>
          </a:xfrm>
          <a:custGeom>
            <a:avLst/>
            <a:gdLst>
              <a:gd name="connsiteX0" fmla="*/ 0 w 4455122"/>
              <a:gd name="connsiteY0" fmla="*/ 0 h 6427093"/>
              <a:gd name="connsiteX1" fmla="*/ 4455122 w 4455122"/>
              <a:gd name="connsiteY1" fmla="*/ 0 h 6427093"/>
              <a:gd name="connsiteX2" fmla="*/ 4455122 w 4455122"/>
              <a:gd name="connsiteY2" fmla="*/ 6427093 h 6427093"/>
              <a:gd name="connsiteX3" fmla="*/ 0 w 4455122"/>
              <a:gd name="connsiteY3" fmla="*/ 6427093 h 6427093"/>
              <a:gd name="connsiteX4" fmla="*/ 0 w 4455122"/>
              <a:gd name="connsiteY4" fmla="*/ 0 h 6427093"/>
              <a:gd name="connsiteX0" fmla="*/ 0 w 4455122"/>
              <a:gd name="connsiteY0" fmla="*/ 48126 h 6475219"/>
              <a:gd name="connsiteX1" fmla="*/ 3781353 w 4455122"/>
              <a:gd name="connsiteY1" fmla="*/ 0 h 6475219"/>
              <a:gd name="connsiteX2" fmla="*/ 4455122 w 4455122"/>
              <a:gd name="connsiteY2" fmla="*/ 6475219 h 6475219"/>
              <a:gd name="connsiteX3" fmla="*/ 0 w 4455122"/>
              <a:gd name="connsiteY3" fmla="*/ 6475219 h 6475219"/>
              <a:gd name="connsiteX4" fmla="*/ 0 w 4455122"/>
              <a:gd name="connsiteY4" fmla="*/ 48126 h 6475219"/>
              <a:gd name="connsiteX0" fmla="*/ 0 w 4455122"/>
              <a:gd name="connsiteY0" fmla="*/ 0 h 6427093"/>
              <a:gd name="connsiteX1" fmla="*/ 3533846 w 4455122"/>
              <a:gd name="connsiteY1" fmla="*/ 13750 h 6427093"/>
              <a:gd name="connsiteX2" fmla="*/ 4455122 w 4455122"/>
              <a:gd name="connsiteY2" fmla="*/ 6427093 h 6427093"/>
              <a:gd name="connsiteX3" fmla="*/ 0 w 4455122"/>
              <a:gd name="connsiteY3" fmla="*/ 6427093 h 6427093"/>
              <a:gd name="connsiteX4" fmla="*/ 0 w 4455122"/>
              <a:gd name="connsiteY4" fmla="*/ 0 h 6427093"/>
              <a:gd name="connsiteX0" fmla="*/ 0 w 4296992"/>
              <a:gd name="connsiteY0" fmla="*/ 0 h 6468345"/>
              <a:gd name="connsiteX1" fmla="*/ 3533846 w 4296992"/>
              <a:gd name="connsiteY1" fmla="*/ 13750 h 6468345"/>
              <a:gd name="connsiteX2" fmla="*/ 4296992 w 4296992"/>
              <a:gd name="connsiteY2" fmla="*/ 6468345 h 6468345"/>
              <a:gd name="connsiteX3" fmla="*/ 0 w 4296992"/>
              <a:gd name="connsiteY3" fmla="*/ 6427093 h 6468345"/>
              <a:gd name="connsiteX4" fmla="*/ 0 w 4296992"/>
              <a:gd name="connsiteY4" fmla="*/ 0 h 6468345"/>
              <a:gd name="connsiteX0" fmla="*/ 0 w 4296992"/>
              <a:gd name="connsiteY0" fmla="*/ 0 h 6468345"/>
              <a:gd name="connsiteX1" fmla="*/ 3688060 w 4296992"/>
              <a:gd name="connsiteY1" fmla="*/ 34376 h 6468345"/>
              <a:gd name="connsiteX2" fmla="*/ 4296992 w 4296992"/>
              <a:gd name="connsiteY2" fmla="*/ 6468345 h 6468345"/>
              <a:gd name="connsiteX3" fmla="*/ 0 w 4296992"/>
              <a:gd name="connsiteY3" fmla="*/ 6427093 h 6468345"/>
              <a:gd name="connsiteX4" fmla="*/ 0 w 4296992"/>
              <a:gd name="connsiteY4" fmla="*/ 0 h 6468345"/>
              <a:gd name="connsiteX0" fmla="*/ 0 w 3840778"/>
              <a:gd name="connsiteY0" fmla="*/ 0 h 6440844"/>
              <a:gd name="connsiteX1" fmla="*/ 3688060 w 3840778"/>
              <a:gd name="connsiteY1" fmla="*/ 34376 h 6440844"/>
              <a:gd name="connsiteX2" fmla="*/ 3840778 w 3840778"/>
              <a:gd name="connsiteY2" fmla="*/ 6440844 h 6440844"/>
              <a:gd name="connsiteX3" fmla="*/ 0 w 3840778"/>
              <a:gd name="connsiteY3" fmla="*/ 6427093 h 6440844"/>
              <a:gd name="connsiteX4" fmla="*/ 0 w 3840778"/>
              <a:gd name="connsiteY4" fmla="*/ 0 h 6440844"/>
              <a:gd name="connsiteX0" fmla="*/ 0 w 3782948"/>
              <a:gd name="connsiteY0" fmla="*/ 0 h 6447719"/>
              <a:gd name="connsiteX1" fmla="*/ 3688060 w 3782948"/>
              <a:gd name="connsiteY1" fmla="*/ 34376 h 6447719"/>
              <a:gd name="connsiteX2" fmla="*/ 3782948 w 3782948"/>
              <a:gd name="connsiteY2" fmla="*/ 6447719 h 6447719"/>
              <a:gd name="connsiteX3" fmla="*/ 0 w 3782948"/>
              <a:gd name="connsiteY3" fmla="*/ 6427093 h 6447719"/>
              <a:gd name="connsiteX4" fmla="*/ 0 w 3782948"/>
              <a:gd name="connsiteY4" fmla="*/ 0 h 6447719"/>
              <a:gd name="connsiteX0" fmla="*/ 0 w 4316268"/>
              <a:gd name="connsiteY0" fmla="*/ 0 h 6433969"/>
              <a:gd name="connsiteX1" fmla="*/ 3688060 w 4316268"/>
              <a:gd name="connsiteY1" fmla="*/ 34376 h 6433969"/>
              <a:gd name="connsiteX2" fmla="*/ 4316268 w 4316268"/>
              <a:gd name="connsiteY2" fmla="*/ 6433969 h 6433969"/>
              <a:gd name="connsiteX3" fmla="*/ 0 w 4316268"/>
              <a:gd name="connsiteY3" fmla="*/ 6427093 h 6433969"/>
              <a:gd name="connsiteX4" fmla="*/ 0 w 4316268"/>
              <a:gd name="connsiteY4" fmla="*/ 0 h 6433969"/>
              <a:gd name="connsiteX0" fmla="*/ 0 w 4322204"/>
              <a:gd name="connsiteY0" fmla="*/ 0 h 6433969"/>
              <a:gd name="connsiteX1" fmla="*/ 4322204 w 4322204"/>
              <a:gd name="connsiteY1" fmla="*/ 22801 h 6433969"/>
              <a:gd name="connsiteX2" fmla="*/ 4316268 w 4322204"/>
              <a:gd name="connsiteY2" fmla="*/ 6433969 h 6433969"/>
              <a:gd name="connsiteX3" fmla="*/ 0 w 4322204"/>
              <a:gd name="connsiteY3" fmla="*/ 6427093 h 6433969"/>
              <a:gd name="connsiteX4" fmla="*/ 0 w 4322204"/>
              <a:gd name="connsiteY4" fmla="*/ 0 h 643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204" h="6433969">
                <a:moveTo>
                  <a:pt x="0" y="0"/>
                </a:moveTo>
                <a:lnTo>
                  <a:pt x="4322204" y="22801"/>
                </a:lnTo>
                <a:cubicBezTo>
                  <a:pt x="4320225" y="2159857"/>
                  <a:pt x="4318247" y="4296913"/>
                  <a:pt x="4316268" y="6433969"/>
                </a:cubicBezTo>
                <a:lnTo>
                  <a:pt x="0" y="64270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18206" y="2216619"/>
            <a:ext cx="4303906" cy="30777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6000"/>
              </a:lnSpc>
              <a:spcBef>
                <a:spcPts val="0"/>
              </a:spcBef>
            </a:pPr>
            <a:r>
              <a:rPr lang="en-GB" sz="5400" dirty="0" smtClean="0">
                <a:solidFill>
                  <a:prstClr val="white"/>
                </a:solidFill>
              </a:rPr>
              <a:t>Finding Arcade Resources</a:t>
            </a:r>
            <a:br>
              <a:rPr lang="en-GB" sz="5400" dirty="0" smtClean="0">
                <a:solidFill>
                  <a:prstClr val="white"/>
                </a:solidFill>
              </a:rPr>
            </a:br>
            <a:endParaRPr lang="en-GB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914400" y="3981214"/>
            <a:ext cx="4075306" cy="138993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0925448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45055" y="1678893"/>
            <a:ext cx="10238641" cy="219067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lv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For Arcade Documentation </a:t>
            </a:r>
          </a:p>
          <a:p>
            <a:pPr marL="0" indent="0">
              <a:lnSpc>
                <a:spcPts val="1020"/>
              </a:lnSpc>
              <a:buNone/>
            </a:pPr>
            <a:r>
              <a:rPr lang="en-US" sz="1600" b="0" dirty="0" smtClean="0">
                <a:solidFill>
                  <a:schemeClr val="tx2"/>
                </a:solidFill>
                <a:hlinkClick r:id="rId5"/>
              </a:rPr>
              <a:t>https://developers.arcgis.com/arcade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6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Playground</a:t>
            </a:r>
            <a:r>
              <a:rPr lang="en-US" sz="1600" dirty="0">
                <a:solidFill>
                  <a:schemeClr val="tx2"/>
                </a:solidFill>
              </a:rPr>
              <a:t/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hlinkClick r:id="rId6"/>
              </a:rPr>
              <a:t>https://developers.arcgis.com/arcade/playground/</a:t>
            </a:r>
            <a:endParaRPr lang="en-US" sz="1600" dirty="0"/>
          </a:p>
          <a:p>
            <a:pPr marL="0" lvl="0" indent="0">
              <a:buNone/>
            </a:pPr>
            <a:endParaRPr lang="en-US" sz="1600" dirty="0">
              <a:solidFill>
                <a:schemeClr val="tx2"/>
              </a:solidFill>
            </a:endParaRPr>
          </a:p>
          <a:p>
            <a:pPr marL="0" lv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Using Arcade with JS API</a:t>
            </a:r>
          </a:p>
          <a:p>
            <a:pPr marL="0" indent="0">
              <a:buNone/>
            </a:pPr>
            <a:r>
              <a:rPr lang="en-US" sz="1600" dirty="0">
                <a:hlinkClick r:id="rId7"/>
              </a:rPr>
              <a:t>https://developers.arcgis.com/javascript/latest/guide/arcade/index.html</a:t>
            </a:r>
            <a:endParaRPr lang="en-US" sz="1600" dirty="0"/>
          </a:p>
          <a:p>
            <a:pPr marL="0" lvl="0" indent="0">
              <a:buNone/>
            </a:pPr>
            <a:endParaRPr lang="en-US" sz="1600" b="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Blogs and Posts</a:t>
            </a:r>
            <a:br>
              <a:rPr lang="en-US" sz="1600" dirty="0" smtClean="0">
                <a:solidFill>
                  <a:schemeClr val="tx2"/>
                </a:solidFill>
              </a:rPr>
            </a:br>
            <a:r>
              <a:rPr lang="en-US" sz="1400" dirty="0" smtClean="0">
                <a:hlinkClick r:id="rId8"/>
              </a:rPr>
              <a:t>https</a:t>
            </a:r>
            <a:r>
              <a:rPr lang="en-US" sz="1400" dirty="0">
                <a:hlinkClick r:id="rId8"/>
              </a:rPr>
              <a:t>://blogs.esri.com/esri/arcgis/2016/12/19/introducing-arcade/</a:t>
            </a:r>
          </a:p>
          <a:p>
            <a:pPr marL="0" indent="0">
              <a:buNone/>
            </a:pPr>
            <a:r>
              <a:rPr lang="en-US" sz="1400" dirty="0">
                <a:hlinkClick r:id="rId8"/>
              </a:rPr>
              <a:t>https://blogs.esri.com/esri/arcgis/2016/12/15/use-arcade-expressions-to-map-your-ideas/</a:t>
            </a:r>
          </a:p>
          <a:p>
            <a:pPr marL="0" indent="0">
              <a:buNone/>
            </a:pPr>
            <a:r>
              <a:rPr lang="en-US" sz="1400" dirty="0">
                <a:hlinkClick r:id="rId8"/>
              </a:rPr>
              <a:t>http://odoe.net/blog/hello-arcade/</a:t>
            </a:r>
          </a:p>
          <a:p>
            <a:pPr marL="0" indent="0">
              <a:buNone/>
            </a:pPr>
            <a:r>
              <a:rPr lang="en-US" sz="1400" dirty="0">
                <a:hlinkClick r:id="rId8"/>
              </a:rPr>
              <a:t>https://blogs.esri.com/esri/arcgis/2017/01/10/using-arcade-expressions-in-web-apps</a:t>
            </a:r>
            <a:r>
              <a:rPr lang="en-US" sz="1400" dirty="0" smtClean="0">
                <a:hlinkClick r:id="rId8"/>
              </a:rPr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Arcade </a:t>
            </a:r>
            <a:r>
              <a:rPr lang="en-US" dirty="0" smtClean="0"/>
              <a:t>Purpose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7262" y="1438487"/>
            <a:ext cx="10571287" cy="3429000"/>
          </a:xfrm>
        </p:spPr>
        <p:txBody>
          <a:bodyPr/>
          <a:lstStyle/>
          <a:p>
            <a:r>
              <a:rPr lang="en-GB" sz="1800" dirty="0" smtClean="0"/>
              <a:t>Arcade is NOT intended to be a Full Programming / Scripting Language</a:t>
            </a:r>
            <a:endParaRPr lang="en-GB" sz="1600" dirty="0"/>
          </a:p>
          <a:p>
            <a:pPr lvl="1"/>
            <a:r>
              <a:rPr lang="en-GB" sz="1600" dirty="0" smtClean="0"/>
              <a:t>Goal :  Lightweight and Simple</a:t>
            </a:r>
          </a:p>
          <a:p>
            <a:pPr lvl="1"/>
            <a:r>
              <a:rPr lang="en-GB" sz="1600" dirty="0" smtClean="0"/>
              <a:t>Equivalent to a Spreadsheet Cell Calculation</a:t>
            </a:r>
          </a:p>
          <a:p>
            <a:pPr marL="283464" lvl="1" indent="0">
              <a:buNone/>
            </a:pPr>
            <a:endParaRPr lang="en-GB" sz="1600" dirty="0" smtClean="0"/>
          </a:p>
          <a:p>
            <a:r>
              <a:rPr lang="en-US" dirty="0" smtClean="0"/>
              <a:t>Embedded Expressions</a:t>
            </a:r>
            <a:endParaRPr lang="en-US" dirty="0"/>
          </a:p>
          <a:p>
            <a:pPr lvl="1"/>
            <a:r>
              <a:rPr lang="en-US" dirty="0" smtClean="0"/>
              <a:t>Labeling</a:t>
            </a:r>
            <a:r>
              <a:rPr lang="en-US" dirty="0"/>
              <a:t>, Rendering, Symbol Variation, </a:t>
            </a:r>
            <a:r>
              <a:rPr lang="en-US" dirty="0" smtClean="0"/>
              <a:t>….</a:t>
            </a:r>
          </a:p>
          <a:p>
            <a:pPr lvl="1"/>
            <a:r>
              <a:rPr lang="en-US" dirty="0" smtClean="0"/>
              <a:t>Sharing</a:t>
            </a:r>
            <a:endParaRPr lang="en-US" dirty="0"/>
          </a:p>
          <a:p>
            <a:pPr marL="283464" lvl="1" indent="0">
              <a:buNone/>
            </a:pPr>
            <a:endParaRPr lang="en-GB" dirty="0"/>
          </a:p>
          <a:p>
            <a:r>
              <a:rPr lang="en-GB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Not a replacement for Python for geoprocessing and Automation</a:t>
            </a: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1361313" y="4867487"/>
          <a:ext cx="9475470" cy="176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</a:schemeClr>
                </a:solidFill>
              </a:rPr>
              <a:t>Please Take Our Survey! 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0" name="Group 19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3" name="Curved Right Arrow 22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50946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A76A36B-DC9C-E341-8E6E-81A24FA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2"/>
            <a:ext cx="12188952" cy="6859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6272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29150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 smtClean="0">
                <a:solidFill>
                  <a:schemeClr val="tx1"/>
                </a:solidFill>
                <a:cs typeface="Avenir LT Std 65 Medium" charset="0"/>
              </a:rPr>
              <a:t>And a few more examples</a:t>
            </a:r>
            <a:r>
              <a:rPr lang="mr-IN" sz="2000" b="0" dirty="0" smtClean="0">
                <a:solidFill>
                  <a:schemeClr val="tx1"/>
                </a:solidFill>
                <a:cs typeface="Avenir LT Std 65 Medium" charset="0"/>
              </a:rPr>
              <a:t>…</a:t>
            </a: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0835"/>
            <a:ext cx="6632870" cy="75832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 smtClean="0">
                <a:ea typeface="Avenir LT Std 55 Roman" charset="0"/>
                <a:cs typeface="Avenir LT Std 55 Roman" charset="0"/>
              </a:rPr>
              <a:t>Hello World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87415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 txBox="1">
            <a:spLocks/>
          </p:cNvSpPr>
          <p:nvPr/>
        </p:nvSpPr>
        <p:spPr>
          <a:xfrm>
            <a:off x="650964" y="1805347"/>
            <a:ext cx="4303906" cy="230832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5400" dirty="0" smtClean="0"/>
              <a:t>Why is it called Arcade?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68" y="2115947"/>
            <a:ext cx="3936853" cy="261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55" y="2115947"/>
            <a:ext cx="3485755" cy="26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708"/>
            <a:ext cx="12991846" cy="974388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13066" y="266464"/>
            <a:ext cx="4303906" cy="23031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4800" dirty="0"/>
              <a:t>Why do I need another language?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pPr algn="l"/>
            <a:r>
              <a:rPr lang="en-GB" dirty="0" smtClean="0"/>
              <a:t>ArcGIS: Make, Share, Anywhere</a:t>
            </a:r>
            <a:endParaRPr lang="en-GB" dirty="0"/>
          </a:p>
        </p:txBody>
      </p:sp>
      <p:pic>
        <p:nvPicPr>
          <p:cNvPr id="7" name="Picture 6" descr="3057_1_heatmap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2773" y="1836200"/>
            <a:ext cx="979308" cy="758779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  <a:effectLst>
            <a:outerShdw blurRad="127000" dist="63500" dir="2700000" algn="tl" rotWithShape="0">
              <a:srgbClr val="000000">
                <a:alpha val="15000"/>
              </a:srgbClr>
            </a:outerShdw>
          </a:effec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753" y="2385329"/>
            <a:ext cx="785962" cy="645653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  <a:effectLst>
            <a:outerShdw blurRad="127000" dist="63500" dir="2700000" algn="tl" rotWithShape="0">
              <a:srgbClr val="000000">
                <a:alpha val="15000"/>
              </a:srgbClr>
            </a:outerShdw>
          </a:effectLst>
          <a:ex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"/>
          <a:stretch/>
        </p:blipFill>
        <p:spPr bwMode="auto">
          <a:xfrm>
            <a:off x="757986" y="3217682"/>
            <a:ext cx="693735" cy="659129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  <a:effectLst>
            <a:outerShdw blurRad="127000" dist="63500" dir="2700000" algn="tl" rotWithShape="0">
              <a:srgbClr val="000000">
                <a:alpha val="15000"/>
              </a:srgbClr>
            </a:outerShdw>
          </a:effectLst>
          <a:extLst/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908245" y="1876669"/>
            <a:ext cx="1173533" cy="952769"/>
            <a:chOff x="6775450" y="2158682"/>
            <a:chExt cx="641350" cy="520700"/>
          </a:xfrm>
        </p:grpSpPr>
        <p:sp>
          <p:nvSpPr>
            <p:cNvPr id="11" name="Freeform 10"/>
            <p:cNvSpPr>
              <a:spLocks/>
            </p:cNvSpPr>
            <p:nvPr/>
          </p:nvSpPr>
          <p:spPr bwMode="white">
            <a:xfrm>
              <a:off x="6775450" y="2158682"/>
              <a:ext cx="641350" cy="520700"/>
            </a:xfrm>
            <a:custGeom>
              <a:avLst/>
              <a:gdLst>
                <a:gd name="T0" fmla="*/ 2463 w 2828"/>
                <a:gd name="T1" fmla="*/ 3 h 2292"/>
                <a:gd name="T2" fmla="*/ 2526 w 2828"/>
                <a:gd name="T3" fmla="*/ 42 h 2292"/>
                <a:gd name="T4" fmla="*/ 2551 w 2828"/>
                <a:gd name="T5" fmla="*/ 113 h 2292"/>
                <a:gd name="T6" fmla="*/ 2548 w 2828"/>
                <a:gd name="T7" fmla="*/ 405 h 2292"/>
                <a:gd name="T8" fmla="*/ 2638 w 2828"/>
                <a:gd name="T9" fmla="*/ 472 h 2292"/>
                <a:gd name="T10" fmla="*/ 2694 w 2828"/>
                <a:gd name="T11" fmla="*/ 570 h 2292"/>
                <a:gd name="T12" fmla="*/ 2703 w 2828"/>
                <a:gd name="T13" fmla="*/ 679 h 2292"/>
                <a:gd name="T14" fmla="*/ 2677 w 2828"/>
                <a:gd name="T15" fmla="*/ 769 h 2292"/>
                <a:gd name="T16" fmla="*/ 2755 w 2828"/>
                <a:gd name="T17" fmla="*/ 834 h 2292"/>
                <a:gd name="T18" fmla="*/ 2798 w 2828"/>
                <a:gd name="T19" fmla="*/ 928 h 2292"/>
                <a:gd name="T20" fmla="*/ 2828 w 2828"/>
                <a:gd name="T21" fmla="*/ 1341 h 2292"/>
                <a:gd name="T22" fmla="*/ 2799 w 2828"/>
                <a:gd name="T23" fmla="*/ 1423 h 2292"/>
                <a:gd name="T24" fmla="*/ 2745 w 2828"/>
                <a:gd name="T25" fmla="*/ 1475 h 2292"/>
                <a:gd name="T26" fmla="*/ 2711 w 2828"/>
                <a:gd name="T27" fmla="*/ 2187 h 2292"/>
                <a:gd name="T28" fmla="*/ 2660 w 2828"/>
                <a:gd name="T29" fmla="*/ 2254 h 2292"/>
                <a:gd name="T30" fmla="*/ 2584 w 2828"/>
                <a:gd name="T31" fmla="*/ 2289 h 2292"/>
                <a:gd name="T32" fmla="*/ 2491 w 2828"/>
                <a:gd name="T33" fmla="*/ 2289 h 2292"/>
                <a:gd name="T34" fmla="*/ 2413 w 2828"/>
                <a:gd name="T35" fmla="*/ 2283 h 2292"/>
                <a:gd name="T36" fmla="*/ 2322 w 2828"/>
                <a:gd name="T37" fmla="*/ 2292 h 2292"/>
                <a:gd name="T38" fmla="*/ 2230 w 2828"/>
                <a:gd name="T39" fmla="*/ 2265 h 2292"/>
                <a:gd name="T40" fmla="*/ 2169 w 2828"/>
                <a:gd name="T41" fmla="*/ 2195 h 2292"/>
                <a:gd name="T42" fmla="*/ 2131 w 2828"/>
                <a:gd name="T43" fmla="*/ 1475 h 2292"/>
                <a:gd name="T44" fmla="*/ 2081 w 2828"/>
                <a:gd name="T45" fmla="*/ 1429 h 2292"/>
                <a:gd name="T46" fmla="*/ 2055 w 2828"/>
                <a:gd name="T47" fmla="*/ 1392 h 2292"/>
                <a:gd name="T48" fmla="*/ 1177 w 2828"/>
                <a:gd name="T49" fmla="*/ 1392 h 2292"/>
                <a:gd name="T50" fmla="*/ 1147 w 2828"/>
                <a:gd name="T51" fmla="*/ 2160 h 2292"/>
                <a:gd name="T52" fmla="*/ 1108 w 2828"/>
                <a:gd name="T53" fmla="*/ 2235 h 2292"/>
                <a:gd name="T54" fmla="*/ 1039 w 2828"/>
                <a:gd name="T55" fmla="*/ 2281 h 2292"/>
                <a:gd name="T56" fmla="*/ 947 w 2828"/>
                <a:gd name="T57" fmla="*/ 2292 h 2292"/>
                <a:gd name="T58" fmla="*/ 866 w 2828"/>
                <a:gd name="T59" fmla="*/ 2271 h 2292"/>
                <a:gd name="T60" fmla="*/ 785 w 2828"/>
                <a:gd name="T61" fmla="*/ 2292 h 2292"/>
                <a:gd name="T62" fmla="*/ 687 w 2828"/>
                <a:gd name="T63" fmla="*/ 2279 h 2292"/>
                <a:gd name="T64" fmla="*/ 613 w 2828"/>
                <a:gd name="T65" fmla="*/ 2222 h 2292"/>
                <a:gd name="T66" fmla="*/ 581 w 2828"/>
                <a:gd name="T67" fmla="*/ 2133 h 2292"/>
                <a:gd name="T68" fmla="*/ 532 w 2828"/>
                <a:gd name="T69" fmla="*/ 2121 h 2292"/>
                <a:gd name="T70" fmla="*/ 441 w 2828"/>
                <a:gd name="T71" fmla="*/ 2121 h 2292"/>
                <a:gd name="T72" fmla="*/ 364 w 2828"/>
                <a:gd name="T73" fmla="*/ 2113 h 2292"/>
                <a:gd name="T74" fmla="*/ 274 w 2828"/>
                <a:gd name="T75" fmla="*/ 2123 h 2292"/>
                <a:gd name="T76" fmla="*/ 182 w 2828"/>
                <a:gd name="T77" fmla="*/ 2097 h 2292"/>
                <a:gd name="T78" fmla="*/ 120 w 2828"/>
                <a:gd name="T79" fmla="*/ 2026 h 2292"/>
                <a:gd name="T80" fmla="*/ 82 w 2828"/>
                <a:gd name="T81" fmla="*/ 1306 h 2292"/>
                <a:gd name="T82" fmla="*/ 27 w 2828"/>
                <a:gd name="T83" fmla="*/ 1254 h 2292"/>
                <a:gd name="T84" fmla="*/ 0 w 2828"/>
                <a:gd name="T85" fmla="*/ 1172 h 2292"/>
                <a:gd name="T86" fmla="*/ 29 w 2828"/>
                <a:gd name="T87" fmla="*/ 760 h 2292"/>
                <a:gd name="T88" fmla="*/ 73 w 2828"/>
                <a:gd name="T89" fmla="*/ 665 h 2292"/>
                <a:gd name="T90" fmla="*/ 151 w 2828"/>
                <a:gd name="T91" fmla="*/ 600 h 2292"/>
                <a:gd name="T92" fmla="*/ 124 w 2828"/>
                <a:gd name="T93" fmla="*/ 510 h 2292"/>
                <a:gd name="T94" fmla="*/ 134 w 2828"/>
                <a:gd name="T95" fmla="*/ 401 h 2292"/>
                <a:gd name="T96" fmla="*/ 189 w 2828"/>
                <a:gd name="T97" fmla="*/ 304 h 2292"/>
                <a:gd name="T98" fmla="*/ 277 w 2828"/>
                <a:gd name="T99" fmla="*/ 237 h 2292"/>
                <a:gd name="T100" fmla="*/ 389 w 2828"/>
                <a:gd name="T101" fmla="*/ 211 h 2292"/>
                <a:gd name="T102" fmla="*/ 501 w 2828"/>
                <a:gd name="T103" fmla="*/ 237 h 2292"/>
                <a:gd name="T104" fmla="*/ 590 w 2828"/>
                <a:gd name="T105" fmla="*/ 304 h 2292"/>
                <a:gd name="T106" fmla="*/ 644 w 2828"/>
                <a:gd name="T107" fmla="*/ 401 h 2292"/>
                <a:gd name="T108" fmla="*/ 657 w 2828"/>
                <a:gd name="T109" fmla="*/ 482 h 2292"/>
                <a:gd name="T110" fmla="*/ 727 w 2828"/>
                <a:gd name="T111" fmla="*/ 420 h 2292"/>
                <a:gd name="T112" fmla="*/ 751 w 2828"/>
                <a:gd name="T113" fmla="*/ 380 h 2292"/>
                <a:gd name="T114" fmla="*/ 759 w 2828"/>
                <a:gd name="T115" fmla="*/ 69 h 2292"/>
                <a:gd name="T116" fmla="*/ 802 w 2828"/>
                <a:gd name="T117" fmla="*/ 19 h 2292"/>
                <a:gd name="T118" fmla="*/ 864 w 2828"/>
                <a:gd name="T119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28" h="2292">
                  <a:moveTo>
                    <a:pt x="864" y="0"/>
                  </a:moveTo>
                  <a:lnTo>
                    <a:pt x="2438" y="0"/>
                  </a:lnTo>
                  <a:lnTo>
                    <a:pt x="2463" y="3"/>
                  </a:lnTo>
                  <a:lnTo>
                    <a:pt x="2488" y="11"/>
                  </a:lnTo>
                  <a:lnTo>
                    <a:pt x="2509" y="25"/>
                  </a:lnTo>
                  <a:lnTo>
                    <a:pt x="2526" y="42"/>
                  </a:lnTo>
                  <a:lnTo>
                    <a:pt x="2539" y="63"/>
                  </a:lnTo>
                  <a:lnTo>
                    <a:pt x="2548" y="86"/>
                  </a:lnTo>
                  <a:lnTo>
                    <a:pt x="2551" y="113"/>
                  </a:lnTo>
                  <a:lnTo>
                    <a:pt x="2551" y="380"/>
                  </a:lnTo>
                  <a:lnTo>
                    <a:pt x="2550" y="393"/>
                  </a:lnTo>
                  <a:lnTo>
                    <a:pt x="2548" y="405"/>
                  </a:lnTo>
                  <a:lnTo>
                    <a:pt x="2581" y="423"/>
                  </a:lnTo>
                  <a:lnTo>
                    <a:pt x="2611" y="445"/>
                  </a:lnTo>
                  <a:lnTo>
                    <a:pt x="2638" y="472"/>
                  </a:lnTo>
                  <a:lnTo>
                    <a:pt x="2661" y="501"/>
                  </a:lnTo>
                  <a:lnTo>
                    <a:pt x="2679" y="534"/>
                  </a:lnTo>
                  <a:lnTo>
                    <a:pt x="2694" y="570"/>
                  </a:lnTo>
                  <a:lnTo>
                    <a:pt x="2702" y="607"/>
                  </a:lnTo>
                  <a:lnTo>
                    <a:pt x="2705" y="646"/>
                  </a:lnTo>
                  <a:lnTo>
                    <a:pt x="2703" y="679"/>
                  </a:lnTo>
                  <a:lnTo>
                    <a:pt x="2698" y="711"/>
                  </a:lnTo>
                  <a:lnTo>
                    <a:pt x="2689" y="740"/>
                  </a:lnTo>
                  <a:lnTo>
                    <a:pt x="2677" y="769"/>
                  </a:lnTo>
                  <a:lnTo>
                    <a:pt x="2706" y="787"/>
                  </a:lnTo>
                  <a:lnTo>
                    <a:pt x="2732" y="809"/>
                  </a:lnTo>
                  <a:lnTo>
                    <a:pt x="2755" y="834"/>
                  </a:lnTo>
                  <a:lnTo>
                    <a:pt x="2773" y="863"/>
                  </a:lnTo>
                  <a:lnTo>
                    <a:pt x="2788" y="893"/>
                  </a:lnTo>
                  <a:lnTo>
                    <a:pt x="2798" y="928"/>
                  </a:lnTo>
                  <a:lnTo>
                    <a:pt x="2803" y="964"/>
                  </a:lnTo>
                  <a:lnTo>
                    <a:pt x="2828" y="1311"/>
                  </a:lnTo>
                  <a:lnTo>
                    <a:pt x="2828" y="1341"/>
                  </a:lnTo>
                  <a:lnTo>
                    <a:pt x="2823" y="1370"/>
                  </a:lnTo>
                  <a:lnTo>
                    <a:pt x="2813" y="1397"/>
                  </a:lnTo>
                  <a:lnTo>
                    <a:pt x="2799" y="1423"/>
                  </a:lnTo>
                  <a:lnTo>
                    <a:pt x="2781" y="1446"/>
                  </a:lnTo>
                  <a:lnTo>
                    <a:pt x="2764" y="1462"/>
                  </a:lnTo>
                  <a:lnTo>
                    <a:pt x="2745" y="1475"/>
                  </a:lnTo>
                  <a:lnTo>
                    <a:pt x="2723" y="2130"/>
                  </a:lnTo>
                  <a:lnTo>
                    <a:pt x="2719" y="2160"/>
                  </a:lnTo>
                  <a:lnTo>
                    <a:pt x="2711" y="2187"/>
                  </a:lnTo>
                  <a:lnTo>
                    <a:pt x="2697" y="2213"/>
                  </a:lnTo>
                  <a:lnTo>
                    <a:pt x="2680" y="2235"/>
                  </a:lnTo>
                  <a:lnTo>
                    <a:pt x="2660" y="2254"/>
                  </a:lnTo>
                  <a:lnTo>
                    <a:pt x="2637" y="2270"/>
                  </a:lnTo>
                  <a:lnTo>
                    <a:pt x="2611" y="2281"/>
                  </a:lnTo>
                  <a:lnTo>
                    <a:pt x="2584" y="2289"/>
                  </a:lnTo>
                  <a:lnTo>
                    <a:pt x="2554" y="2292"/>
                  </a:lnTo>
                  <a:lnTo>
                    <a:pt x="2519" y="2292"/>
                  </a:lnTo>
                  <a:lnTo>
                    <a:pt x="2491" y="2289"/>
                  </a:lnTo>
                  <a:lnTo>
                    <a:pt x="2463" y="2283"/>
                  </a:lnTo>
                  <a:lnTo>
                    <a:pt x="2438" y="2271"/>
                  </a:lnTo>
                  <a:lnTo>
                    <a:pt x="2413" y="2283"/>
                  </a:lnTo>
                  <a:lnTo>
                    <a:pt x="2385" y="2289"/>
                  </a:lnTo>
                  <a:lnTo>
                    <a:pt x="2357" y="2292"/>
                  </a:lnTo>
                  <a:lnTo>
                    <a:pt x="2322" y="2292"/>
                  </a:lnTo>
                  <a:lnTo>
                    <a:pt x="2289" y="2289"/>
                  </a:lnTo>
                  <a:lnTo>
                    <a:pt x="2258" y="2279"/>
                  </a:lnTo>
                  <a:lnTo>
                    <a:pt x="2230" y="2265"/>
                  </a:lnTo>
                  <a:lnTo>
                    <a:pt x="2206" y="2246"/>
                  </a:lnTo>
                  <a:lnTo>
                    <a:pt x="2186" y="2222"/>
                  </a:lnTo>
                  <a:lnTo>
                    <a:pt x="2169" y="2195"/>
                  </a:lnTo>
                  <a:lnTo>
                    <a:pt x="2158" y="2165"/>
                  </a:lnTo>
                  <a:lnTo>
                    <a:pt x="2153" y="2133"/>
                  </a:lnTo>
                  <a:lnTo>
                    <a:pt x="2131" y="1475"/>
                  </a:lnTo>
                  <a:lnTo>
                    <a:pt x="2112" y="1462"/>
                  </a:lnTo>
                  <a:lnTo>
                    <a:pt x="2095" y="1446"/>
                  </a:lnTo>
                  <a:lnTo>
                    <a:pt x="2081" y="1429"/>
                  </a:lnTo>
                  <a:lnTo>
                    <a:pt x="2069" y="1410"/>
                  </a:lnTo>
                  <a:lnTo>
                    <a:pt x="2061" y="1391"/>
                  </a:lnTo>
                  <a:lnTo>
                    <a:pt x="2055" y="1392"/>
                  </a:lnTo>
                  <a:lnTo>
                    <a:pt x="2049" y="1392"/>
                  </a:lnTo>
                  <a:lnTo>
                    <a:pt x="1179" y="1392"/>
                  </a:lnTo>
                  <a:lnTo>
                    <a:pt x="1177" y="1392"/>
                  </a:lnTo>
                  <a:lnTo>
                    <a:pt x="1175" y="1392"/>
                  </a:lnTo>
                  <a:lnTo>
                    <a:pt x="1150" y="2130"/>
                  </a:lnTo>
                  <a:lnTo>
                    <a:pt x="1147" y="2160"/>
                  </a:lnTo>
                  <a:lnTo>
                    <a:pt x="1138" y="2187"/>
                  </a:lnTo>
                  <a:lnTo>
                    <a:pt x="1125" y="2213"/>
                  </a:lnTo>
                  <a:lnTo>
                    <a:pt x="1108" y="2235"/>
                  </a:lnTo>
                  <a:lnTo>
                    <a:pt x="1088" y="2254"/>
                  </a:lnTo>
                  <a:lnTo>
                    <a:pt x="1065" y="2270"/>
                  </a:lnTo>
                  <a:lnTo>
                    <a:pt x="1039" y="2281"/>
                  </a:lnTo>
                  <a:lnTo>
                    <a:pt x="1012" y="2289"/>
                  </a:lnTo>
                  <a:lnTo>
                    <a:pt x="982" y="2292"/>
                  </a:lnTo>
                  <a:lnTo>
                    <a:pt x="947" y="2292"/>
                  </a:lnTo>
                  <a:lnTo>
                    <a:pt x="918" y="2289"/>
                  </a:lnTo>
                  <a:lnTo>
                    <a:pt x="891" y="2283"/>
                  </a:lnTo>
                  <a:lnTo>
                    <a:pt x="866" y="2271"/>
                  </a:lnTo>
                  <a:lnTo>
                    <a:pt x="841" y="2283"/>
                  </a:lnTo>
                  <a:lnTo>
                    <a:pt x="813" y="2289"/>
                  </a:lnTo>
                  <a:lnTo>
                    <a:pt x="785" y="2292"/>
                  </a:lnTo>
                  <a:lnTo>
                    <a:pt x="750" y="2292"/>
                  </a:lnTo>
                  <a:lnTo>
                    <a:pt x="717" y="2289"/>
                  </a:lnTo>
                  <a:lnTo>
                    <a:pt x="687" y="2279"/>
                  </a:lnTo>
                  <a:lnTo>
                    <a:pt x="658" y="2265"/>
                  </a:lnTo>
                  <a:lnTo>
                    <a:pt x="634" y="2246"/>
                  </a:lnTo>
                  <a:lnTo>
                    <a:pt x="613" y="2222"/>
                  </a:lnTo>
                  <a:lnTo>
                    <a:pt x="597" y="2195"/>
                  </a:lnTo>
                  <a:lnTo>
                    <a:pt x="586" y="2165"/>
                  </a:lnTo>
                  <a:lnTo>
                    <a:pt x="581" y="2133"/>
                  </a:lnTo>
                  <a:lnTo>
                    <a:pt x="580" y="2106"/>
                  </a:lnTo>
                  <a:lnTo>
                    <a:pt x="557" y="2116"/>
                  </a:lnTo>
                  <a:lnTo>
                    <a:pt x="532" y="2121"/>
                  </a:lnTo>
                  <a:lnTo>
                    <a:pt x="506" y="2123"/>
                  </a:lnTo>
                  <a:lnTo>
                    <a:pt x="471" y="2123"/>
                  </a:lnTo>
                  <a:lnTo>
                    <a:pt x="441" y="2121"/>
                  </a:lnTo>
                  <a:lnTo>
                    <a:pt x="415" y="2113"/>
                  </a:lnTo>
                  <a:lnTo>
                    <a:pt x="390" y="2102"/>
                  </a:lnTo>
                  <a:lnTo>
                    <a:pt x="364" y="2113"/>
                  </a:lnTo>
                  <a:lnTo>
                    <a:pt x="337" y="2121"/>
                  </a:lnTo>
                  <a:lnTo>
                    <a:pt x="308" y="2123"/>
                  </a:lnTo>
                  <a:lnTo>
                    <a:pt x="274" y="2123"/>
                  </a:lnTo>
                  <a:lnTo>
                    <a:pt x="241" y="2120"/>
                  </a:lnTo>
                  <a:lnTo>
                    <a:pt x="210" y="2110"/>
                  </a:lnTo>
                  <a:lnTo>
                    <a:pt x="182" y="2097"/>
                  </a:lnTo>
                  <a:lnTo>
                    <a:pt x="157" y="2077"/>
                  </a:lnTo>
                  <a:lnTo>
                    <a:pt x="136" y="2053"/>
                  </a:lnTo>
                  <a:lnTo>
                    <a:pt x="120" y="2026"/>
                  </a:lnTo>
                  <a:lnTo>
                    <a:pt x="110" y="1996"/>
                  </a:lnTo>
                  <a:lnTo>
                    <a:pt x="104" y="1963"/>
                  </a:lnTo>
                  <a:lnTo>
                    <a:pt x="82" y="1306"/>
                  </a:lnTo>
                  <a:lnTo>
                    <a:pt x="63" y="1293"/>
                  </a:lnTo>
                  <a:lnTo>
                    <a:pt x="45" y="1277"/>
                  </a:lnTo>
                  <a:lnTo>
                    <a:pt x="27" y="1254"/>
                  </a:lnTo>
                  <a:lnTo>
                    <a:pt x="14" y="1228"/>
                  </a:lnTo>
                  <a:lnTo>
                    <a:pt x="4" y="1201"/>
                  </a:lnTo>
                  <a:lnTo>
                    <a:pt x="0" y="1172"/>
                  </a:lnTo>
                  <a:lnTo>
                    <a:pt x="0" y="1143"/>
                  </a:lnTo>
                  <a:lnTo>
                    <a:pt x="23" y="797"/>
                  </a:lnTo>
                  <a:lnTo>
                    <a:pt x="29" y="760"/>
                  </a:lnTo>
                  <a:lnTo>
                    <a:pt x="40" y="726"/>
                  </a:lnTo>
                  <a:lnTo>
                    <a:pt x="54" y="694"/>
                  </a:lnTo>
                  <a:lnTo>
                    <a:pt x="73" y="665"/>
                  </a:lnTo>
                  <a:lnTo>
                    <a:pt x="95" y="640"/>
                  </a:lnTo>
                  <a:lnTo>
                    <a:pt x="121" y="618"/>
                  </a:lnTo>
                  <a:lnTo>
                    <a:pt x="151" y="600"/>
                  </a:lnTo>
                  <a:lnTo>
                    <a:pt x="138" y="571"/>
                  </a:lnTo>
                  <a:lnTo>
                    <a:pt x="130" y="542"/>
                  </a:lnTo>
                  <a:lnTo>
                    <a:pt x="124" y="510"/>
                  </a:lnTo>
                  <a:lnTo>
                    <a:pt x="122" y="477"/>
                  </a:lnTo>
                  <a:lnTo>
                    <a:pt x="126" y="438"/>
                  </a:lnTo>
                  <a:lnTo>
                    <a:pt x="134" y="401"/>
                  </a:lnTo>
                  <a:lnTo>
                    <a:pt x="148" y="366"/>
                  </a:lnTo>
                  <a:lnTo>
                    <a:pt x="166" y="334"/>
                  </a:lnTo>
                  <a:lnTo>
                    <a:pt x="189" y="304"/>
                  </a:lnTo>
                  <a:lnTo>
                    <a:pt x="215" y="278"/>
                  </a:lnTo>
                  <a:lnTo>
                    <a:pt x="245" y="255"/>
                  </a:lnTo>
                  <a:lnTo>
                    <a:pt x="277" y="237"/>
                  </a:lnTo>
                  <a:lnTo>
                    <a:pt x="313" y="224"/>
                  </a:lnTo>
                  <a:lnTo>
                    <a:pt x="350" y="214"/>
                  </a:lnTo>
                  <a:lnTo>
                    <a:pt x="389" y="211"/>
                  </a:lnTo>
                  <a:lnTo>
                    <a:pt x="428" y="214"/>
                  </a:lnTo>
                  <a:lnTo>
                    <a:pt x="466" y="224"/>
                  </a:lnTo>
                  <a:lnTo>
                    <a:pt x="501" y="237"/>
                  </a:lnTo>
                  <a:lnTo>
                    <a:pt x="533" y="255"/>
                  </a:lnTo>
                  <a:lnTo>
                    <a:pt x="564" y="278"/>
                  </a:lnTo>
                  <a:lnTo>
                    <a:pt x="590" y="304"/>
                  </a:lnTo>
                  <a:lnTo>
                    <a:pt x="613" y="334"/>
                  </a:lnTo>
                  <a:lnTo>
                    <a:pt x="631" y="366"/>
                  </a:lnTo>
                  <a:lnTo>
                    <a:pt x="644" y="401"/>
                  </a:lnTo>
                  <a:lnTo>
                    <a:pt x="654" y="439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77" y="459"/>
                  </a:lnTo>
                  <a:lnTo>
                    <a:pt x="701" y="438"/>
                  </a:lnTo>
                  <a:lnTo>
                    <a:pt x="727" y="420"/>
                  </a:lnTo>
                  <a:lnTo>
                    <a:pt x="754" y="405"/>
                  </a:lnTo>
                  <a:lnTo>
                    <a:pt x="752" y="393"/>
                  </a:lnTo>
                  <a:lnTo>
                    <a:pt x="751" y="380"/>
                  </a:lnTo>
                  <a:lnTo>
                    <a:pt x="751" y="113"/>
                  </a:lnTo>
                  <a:lnTo>
                    <a:pt x="753" y="91"/>
                  </a:lnTo>
                  <a:lnTo>
                    <a:pt x="759" y="69"/>
                  </a:lnTo>
                  <a:lnTo>
                    <a:pt x="770" y="50"/>
                  </a:lnTo>
                  <a:lnTo>
                    <a:pt x="784" y="34"/>
                  </a:lnTo>
                  <a:lnTo>
                    <a:pt x="802" y="19"/>
                  </a:lnTo>
                  <a:lnTo>
                    <a:pt x="821" y="8"/>
                  </a:lnTo>
                  <a:lnTo>
                    <a:pt x="842" y="2"/>
                  </a:lnTo>
                  <a:lnTo>
                    <a:pt x="864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972300" y="2184082"/>
              <a:ext cx="357188" cy="265113"/>
            </a:xfrm>
            <a:custGeom>
              <a:avLst/>
              <a:gdLst>
                <a:gd name="T0" fmla="*/ 868 w 1574"/>
                <a:gd name="T1" fmla="*/ 896 h 1167"/>
                <a:gd name="T2" fmla="*/ 907 w 1574"/>
                <a:gd name="T3" fmla="*/ 950 h 1167"/>
                <a:gd name="T4" fmla="*/ 843 w 1574"/>
                <a:gd name="T5" fmla="*/ 971 h 1167"/>
                <a:gd name="T6" fmla="*/ 843 w 1574"/>
                <a:gd name="T7" fmla="*/ 904 h 1167"/>
                <a:gd name="T8" fmla="*/ 787 w 1574"/>
                <a:gd name="T9" fmla="*/ 763 h 1167"/>
                <a:gd name="T10" fmla="*/ 767 w 1574"/>
                <a:gd name="T11" fmla="*/ 828 h 1167"/>
                <a:gd name="T12" fmla="*/ 712 w 1574"/>
                <a:gd name="T13" fmla="*/ 788 h 1167"/>
                <a:gd name="T14" fmla="*/ 1233 w 1574"/>
                <a:gd name="T15" fmla="*/ 330 h 1167"/>
                <a:gd name="T16" fmla="*/ 1272 w 1574"/>
                <a:gd name="T17" fmla="*/ 385 h 1167"/>
                <a:gd name="T18" fmla="*/ 1208 w 1574"/>
                <a:gd name="T19" fmla="*/ 405 h 1167"/>
                <a:gd name="T20" fmla="*/ 1208 w 1574"/>
                <a:gd name="T21" fmla="*/ 339 h 1167"/>
                <a:gd name="T22" fmla="*/ 1381 w 1574"/>
                <a:gd name="T23" fmla="*/ 213 h 1167"/>
                <a:gd name="T24" fmla="*/ 1361 w 1574"/>
                <a:gd name="T25" fmla="*/ 278 h 1167"/>
                <a:gd name="T26" fmla="*/ 1306 w 1574"/>
                <a:gd name="T27" fmla="*/ 237 h 1167"/>
                <a:gd name="T28" fmla="*/ 1049 w 1574"/>
                <a:gd name="T29" fmla="*/ 181 h 1167"/>
                <a:gd name="T30" fmla="*/ 1132 w 1574"/>
                <a:gd name="T31" fmla="*/ 265 h 1167"/>
                <a:gd name="T32" fmla="*/ 1049 w 1574"/>
                <a:gd name="T33" fmla="*/ 349 h 1167"/>
                <a:gd name="T34" fmla="*/ 964 w 1574"/>
                <a:gd name="T35" fmla="*/ 265 h 1167"/>
                <a:gd name="T36" fmla="*/ 1049 w 1574"/>
                <a:gd name="T37" fmla="*/ 181 h 1167"/>
                <a:gd name="T38" fmla="*/ 1505 w 1574"/>
                <a:gd name="T39" fmla="*/ 277 h 1167"/>
                <a:gd name="T40" fmla="*/ 248 w 1574"/>
                <a:gd name="T41" fmla="*/ 121 h 1167"/>
                <a:gd name="T42" fmla="*/ 305 w 1574"/>
                <a:gd name="T43" fmla="*/ 204 h 1167"/>
                <a:gd name="T44" fmla="*/ 476 w 1574"/>
                <a:gd name="T45" fmla="*/ 250 h 1167"/>
                <a:gd name="T46" fmla="*/ 568 w 1574"/>
                <a:gd name="T47" fmla="*/ 310 h 1167"/>
                <a:gd name="T48" fmla="*/ 654 w 1574"/>
                <a:gd name="T49" fmla="*/ 392 h 1167"/>
                <a:gd name="T50" fmla="*/ 733 w 1574"/>
                <a:gd name="T51" fmla="*/ 372 h 1167"/>
                <a:gd name="T52" fmla="*/ 766 w 1574"/>
                <a:gd name="T53" fmla="*/ 319 h 1167"/>
                <a:gd name="T54" fmla="*/ 829 w 1574"/>
                <a:gd name="T55" fmla="*/ 303 h 1167"/>
                <a:gd name="T56" fmla="*/ 856 w 1574"/>
                <a:gd name="T57" fmla="*/ 359 h 1167"/>
                <a:gd name="T58" fmla="*/ 889 w 1574"/>
                <a:gd name="T59" fmla="*/ 419 h 1167"/>
                <a:gd name="T60" fmla="*/ 906 w 1574"/>
                <a:gd name="T61" fmla="*/ 519 h 1167"/>
                <a:gd name="T62" fmla="*/ 936 w 1574"/>
                <a:gd name="T63" fmla="*/ 568 h 1167"/>
                <a:gd name="T64" fmla="*/ 1010 w 1574"/>
                <a:gd name="T65" fmla="*/ 554 h 1167"/>
                <a:gd name="T66" fmla="*/ 1091 w 1574"/>
                <a:gd name="T67" fmla="*/ 567 h 1167"/>
                <a:gd name="T68" fmla="*/ 1169 w 1574"/>
                <a:gd name="T69" fmla="*/ 616 h 1167"/>
                <a:gd name="T70" fmla="*/ 1267 w 1574"/>
                <a:gd name="T71" fmla="*/ 547 h 1167"/>
                <a:gd name="T72" fmla="*/ 1334 w 1574"/>
                <a:gd name="T73" fmla="*/ 655 h 1167"/>
                <a:gd name="T74" fmla="*/ 1234 w 1574"/>
                <a:gd name="T75" fmla="*/ 723 h 1167"/>
                <a:gd name="T76" fmla="*/ 1184 w 1574"/>
                <a:gd name="T77" fmla="*/ 743 h 1167"/>
                <a:gd name="T78" fmla="*/ 1108 w 1574"/>
                <a:gd name="T79" fmla="*/ 715 h 1167"/>
                <a:gd name="T80" fmla="*/ 1015 w 1574"/>
                <a:gd name="T81" fmla="*/ 784 h 1167"/>
                <a:gd name="T82" fmla="*/ 944 w 1574"/>
                <a:gd name="T83" fmla="*/ 816 h 1167"/>
                <a:gd name="T84" fmla="*/ 915 w 1574"/>
                <a:gd name="T85" fmla="*/ 768 h 1167"/>
                <a:gd name="T86" fmla="*/ 792 w 1574"/>
                <a:gd name="T87" fmla="*/ 589 h 1167"/>
                <a:gd name="T88" fmla="*/ 762 w 1574"/>
                <a:gd name="T89" fmla="*/ 526 h 1167"/>
                <a:gd name="T90" fmla="*/ 678 w 1574"/>
                <a:gd name="T91" fmla="*/ 498 h 1167"/>
                <a:gd name="T92" fmla="*/ 550 w 1574"/>
                <a:gd name="T93" fmla="*/ 460 h 1167"/>
                <a:gd name="T94" fmla="*/ 489 w 1574"/>
                <a:gd name="T95" fmla="*/ 375 h 1167"/>
                <a:gd name="T96" fmla="*/ 414 w 1574"/>
                <a:gd name="T97" fmla="*/ 430 h 1167"/>
                <a:gd name="T98" fmla="*/ 333 w 1574"/>
                <a:gd name="T99" fmla="*/ 513 h 1167"/>
                <a:gd name="T100" fmla="*/ 259 w 1574"/>
                <a:gd name="T101" fmla="*/ 460 h 1167"/>
                <a:gd name="T102" fmla="*/ 317 w 1574"/>
                <a:gd name="T103" fmla="*/ 427 h 1167"/>
                <a:gd name="T104" fmla="*/ 362 w 1574"/>
                <a:gd name="T105" fmla="*/ 361 h 1167"/>
                <a:gd name="T106" fmla="*/ 283 w 1574"/>
                <a:gd name="T107" fmla="*/ 294 h 1167"/>
                <a:gd name="T108" fmla="*/ 170 w 1574"/>
                <a:gd name="T109" fmla="*/ 237 h 1167"/>
                <a:gd name="T110" fmla="*/ 131 w 1574"/>
                <a:gd name="T111" fmla="*/ 140 h 1167"/>
                <a:gd name="T112" fmla="*/ 99 w 1574"/>
                <a:gd name="T113" fmla="*/ 99 h 1167"/>
                <a:gd name="T114" fmla="*/ 0 w 1574"/>
                <a:gd name="T115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4" h="1167">
                  <a:moveTo>
                    <a:pt x="318" y="1068"/>
                  </a:moveTo>
                  <a:lnTo>
                    <a:pt x="1193" y="1068"/>
                  </a:lnTo>
                  <a:lnTo>
                    <a:pt x="1185" y="1167"/>
                  </a:lnTo>
                  <a:lnTo>
                    <a:pt x="315" y="1167"/>
                  </a:lnTo>
                  <a:lnTo>
                    <a:pt x="318" y="1068"/>
                  </a:lnTo>
                  <a:close/>
                  <a:moveTo>
                    <a:pt x="868" y="896"/>
                  </a:moveTo>
                  <a:lnTo>
                    <a:pt x="881" y="898"/>
                  </a:lnTo>
                  <a:lnTo>
                    <a:pt x="893" y="904"/>
                  </a:lnTo>
                  <a:lnTo>
                    <a:pt x="901" y="912"/>
                  </a:lnTo>
                  <a:lnTo>
                    <a:pt x="907" y="924"/>
                  </a:lnTo>
                  <a:lnTo>
                    <a:pt x="910" y="937"/>
                  </a:lnTo>
                  <a:lnTo>
                    <a:pt x="907" y="950"/>
                  </a:lnTo>
                  <a:lnTo>
                    <a:pt x="901" y="962"/>
                  </a:lnTo>
                  <a:lnTo>
                    <a:pt x="893" y="971"/>
                  </a:lnTo>
                  <a:lnTo>
                    <a:pt x="881" y="977"/>
                  </a:lnTo>
                  <a:lnTo>
                    <a:pt x="868" y="979"/>
                  </a:lnTo>
                  <a:lnTo>
                    <a:pt x="855" y="977"/>
                  </a:lnTo>
                  <a:lnTo>
                    <a:pt x="843" y="971"/>
                  </a:lnTo>
                  <a:lnTo>
                    <a:pt x="835" y="962"/>
                  </a:lnTo>
                  <a:lnTo>
                    <a:pt x="828" y="950"/>
                  </a:lnTo>
                  <a:lnTo>
                    <a:pt x="826" y="937"/>
                  </a:lnTo>
                  <a:lnTo>
                    <a:pt x="828" y="924"/>
                  </a:lnTo>
                  <a:lnTo>
                    <a:pt x="835" y="912"/>
                  </a:lnTo>
                  <a:lnTo>
                    <a:pt x="843" y="904"/>
                  </a:lnTo>
                  <a:lnTo>
                    <a:pt x="855" y="898"/>
                  </a:lnTo>
                  <a:lnTo>
                    <a:pt x="868" y="896"/>
                  </a:lnTo>
                  <a:close/>
                  <a:moveTo>
                    <a:pt x="753" y="747"/>
                  </a:moveTo>
                  <a:lnTo>
                    <a:pt x="767" y="749"/>
                  </a:lnTo>
                  <a:lnTo>
                    <a:pt x="779" y="755"/>
                  </a:lnTo>
                  <a:lnTo>
                    <a:pt x="787" y="763"/>
                  </a:lnTo>
                  <a:lnTo>
                    <a:pt x="793" y="775"/>
                  </a:lnTo>
                  <a:lnTo>
                    <a:pt x="795" y="788"/>
                  </a:lnTo>
                  <a:lnTo>
                    <a:pt x="793" y="802"/>
                  </a:lnTo>
                  <a:lnTo>
                    <a:pt x="787" y="813"/>
                  </a:lnTo>
                  <a:lnTo>
                    <a:pt x="779" y="822"/>
                  </a:lnTo>
                  <a:lnTo>
                    <a:pt x="767" y="828"/>
                  </a:lnTo>
                  <a:lnTo>
                    <a:pt x="753" y="830"/>
                  </a:lnTo>
                  <a:lnTo>
                    <a:pt x="741" y="828"/>
                  </a:lnTo>
                  <a:lnTo>
                    <a:pt x="729" y="822"/>
                  </a:lnTo>
                  <a:lnTo>
                    <a:pt x="720" y="813"/>
                  </a:lnTo>
                  <a:lnTo>
                    <a:pt x="714" y="802"/>
                  </a:lnTo>
                  <a:lnTo>
                    <a:pt x="712" y="788"/>
                  </a:lnTo>
                  <a:lnTo>
                    <a:pt x="714" y="775"/>
                  </a:lnTo>
                  <a:lnTo>
                    <a:pt x="720" y="763"/>
                  </a:lnTo>
                  <a:lnTo>
                    <a:pt x="729" y="755"/>
                  </a:lnTo>
                  <a:lnTo>
                    <a:pt x="741" y="749"/>
                  </a:lnTo>
                  <a:lnTo>
                    <a:pt x="753" y="747"/>
                  </a:lnTo>
                  <a:close/>
                  <a:moveTo>
                    <a:pt x="1233" y="330"/>
                  </a:moveTo>
                  <a:lnTo>
                    <a:pt x="1247" y="332"/>
                  </a:lnTo>
                  <a:lnTo>
                    <a:pt x="1257" y="339"/>
                  </a:lnTo>
                  <a:lnTo>
                    <a:pt x="1267" y="347"/>
                  </a:lnTo>
                  <a:lnTo>
                    <a:pt x="1272" y="359"/>
                  </a:lnTo>
                  <a:lnTo>
                    <a:pt x="1274" y="372"/>
                  </a:lnTo>
                  <a:lnTo>
                    <a:pt x="1272" y="385"/>
                  </a:lnTo>
                  <a:lnTo>
                    <a:pt x="1267" y="397"/>
                  </a:lnTo>
                  <a:lnTo>
                    <a:pt x="1257" y="405"/>
                  </a:lnTo>
                  <a:lnTo>
                    <a:pt x="1247" y="412"/>
                  </a:lnTo>
                  <a:lnTo>
                    <a:pt x="1233" y="414"/>
                  </a:lnTo>
                  <a:lnTo>
                    <a:pt x="1220" y="412"/>
                  </a:lnTo>
                  <a:lnTo>
                    <a:pt x="1208" y="405"/>
                  </a:lnTo>
                  <a:lnTo>
                    <a:pt x="1200" y="397"/>
                  </a:lnTo>
                  <a:lnTo>
                    <a:pt x="1194" y="385"/>
                  </a:lnTo>
                  <a:lnTo>
                    <a:pt x="1192" y="372"/>
                  </a:lnTo>
                  <a:lnTo>
                    <a:pt x="1194" y="359"/>
                  </a:lnTo>
                  <a:lnTo>
                    <a:pt x="1200" y="347"/>
                  </a:lnTo>
                  <a:lnTo>
                    <a:pt x="1208" y="339"/>
                  </a:lnTo>
                  <a:lnTo>
                    <a:pt x="1220" y="332"/>
                  </a:lnTo>
                  <a:lnTo>
                    <a:pt x="1233" y="330"/>
                  </a:lnTo>
                  <a:close/>
                  <a:moveTo>
                    <a:pt x="1347" y="196"/>
                  </a:moveTo>
                  <a:lnTo>
                    <a:pt x="1361" y="198"/>
                  </a:lnTo>
                  <a:lnTo>
                    <a:pt x="1371" y="205"/>
                  </a:lnTo>
                  <a:lnTo>
                    <a:pt x="1381" y="213"/>
                  </a:lnTo>
                  <a:lnTo>
                    <a:pt x="1387" y="225"/>
                  </a:lnTo>
                  <a:lnTo>
                    <a:pt x="1389" y="237"/>
                  </a:lnTo>
                  <a:lnTo>
                    <a:pt x="1387" y="251"/>
                  </a:lnTo>
                  <a:lnTo>
                    <a:pt x="1381" y="263"/>
                  </a:lnTo>
                  <a:lnTo>
                    <a:pt x="1371" y="271"/>
                  </a:lnTo>
                  <a:lnTo>
                    <a:pt x="1361" y="278"/>
                  </a:lnTo>
                  <a:lnTo>
                    <a:pt x="1347" y="280"/>
                  </a:lnTo>
                  <a:lnTo>
                    <a:pt x="1334" y="278"/>
                  </a:lnTo>
                  <a:lnTo>
                    <a:pt x="1323" y="271"/>
                  </a:lnTo>
                  <a:lnTo>
                    <a:pt x="1314" y="263"/>
                  </a:lnTo>
                  <a:lnTo>
                    <a:pt x="1308" y="251"/>
                  </a:lnTo>
                  <a:lnTo>
                    <a:pt x="1306" y="237"/>
                  </a:lnTo>
                  <a:lnTo>
                    <a:pt x="1308" y="225"/>
                  </a:lnTo>
                  <a:lnTo>
                    <a:pt x="1314" y="213"/>
                  </a:lnTo>
                  <a:lnTo>
                    <a:pt x="1323" y="205"/>
                  </a:lnTo>
                  <a:lnTo>
                    <a:pt x="1334" y="198"/>
                  </a:lnTo>
                  <a:lnTo>
                    <a:pt x="1347" y="196"/>
                  </a:lnTo>
                  <a:close/>
                  <a:moveTo>
                    <a:pt x="1049" y="181"/>
                  </a:moveTo>
                  <a:lnTo>
                    <a:pt x="1071" y="185"/>
                  </a:lnTo>
                  <a:lnTo>
                    <a:pt x="1090" y="193"/>
                  </a:lnTo>
                  <a:lnTo>
                    <a:pt x="1107" y="206"/>
                  </a:lnTo>
                  <a:lnTo>
                    <a:pt x="1121" y="223"/>
                  </a:lnTo>
                  <a:lnTo>
                    <a:pt x="1129" y="243"/>
                  </a:lnTo>
                  <a:lnTo>
                    <a:pt x="1132" y="265"/>
                  </a:lnTo>
                  <a:lnTo>
                    <a:pt x="1129" y="287"/>
                  </a:lnTo>
                  <a:lnTo>
                    <a:pt x="1121" y="307"/>
                  </a:lnTo>
                  <a:lnTo>
                    <a:pt x="1107" y="324"/>
                  </a:lnTo>
                  <a:lnTo>
                    <a:pt x="1090" y="338"/>
                  </a:lnTo>
                  <a:lnTo>
                    <a:pt x="1071" y="346"/>
                  </a:lnTo>
                  <a:lnTo>
                    <a:pt x="1049" y="349"/>
                  </a:lnTo>
                  <a:lnTo>
                    <a:pt x="1026" y="346"/>
                  </a:lnTo>
                  <a:lnTo>
                    <a:pt x="1007" y="338"/>
                  </a:lnTo>
                  <a:lnTo>
                    <a:pt x="990" y="324"/>
                  </a:lnTo>
                  <a:lnTo>
                    <a:pt x="976" y="307"/>
                  </a:lnTo>
                  <a:lnTo>
                    <a:pt x="968" y="287"/>
                  </a:lnTo>
                  <a:lnTo>
                    <a:pt x="964" y="265"/>
                  </a:lnTo>
                  <a:lnTo>
                    <a:pt x="968" y="243"/>
                  </a:lnTo>
                  <a:lnTo>
                    <a:pt x="976" y="223"/>
                  </a:lnTo>
                  <a:lnTo>
                    <a:pt x="990" y="206"/>
                  </a:lnTo>
                  <a:lnTo>
                    <a:pt x="1007" y="193"/>
                  </a:lnTo>
                  <a:lnTo>
                    <a:pt x="1026" y="185"/>
                  </a:lnTo>
                  <a:lnTo>
                    <a:pt x="1049" y="181"/>
                  </a:lnTo>
                  <a:close/>
                  <a:moveTo>
                    <a:pt x="0" y="0"/>
                  </a:moveTo>
                  <a:lnTo>
                    <a:pt x="1574" y="0"/>
                  </a:lnTo>
                  <a:lnTo>
                    <a:pt x="1574" y="267"/>
                  </a:lnTo>
                  <a:lnTo>
                    <a:pt x="1572" y="267"/>
                  </a:lnTo>
                  <a:lnTo>
                    <a:pt x="1538" y="270"/>
                  </a:lnTo>
                  <a:lnTo>
                    <a:pt x="1505" y="277"/>
                  </a:lnTo>
                  <a:lnTo>
                    <a:pt x="1474" y="287"/>
                  </a:lnTo>
                  <a:lnTo>
                    <a:pt x="1474" y="266"/>
                  </a:lnTo>
                  <a:lnTo>
                    <a:pt x="1475" y="266"/>
                  </a:lnTo>
                  <a:lnTo>
                    <a:pt x="1475" y="99"/>
                  </a:lnTo>
                  <a:lnTo>
                    <a:pt x="239" y="99"/>
                  </a:lnTo>
                  <a:lnTo>
                    <a:pt x="248" y="121"/>
                  </a:lnTo>
                  <a:lnTo>
                    <a:pt x="255" y="141"/>
                  </a:lnTo>
                  <a:lnTo>
                    <a:pt x="261" y="159"/>
                  </a:lnTo>
                  <a:lnTo>
                    <a:pt x="267" y="173"/>
                  </a:lnTo>
                  <a:lnTo>
                    <a:pt x="276" y="186"/>
                  </a:lnTo>
                  <a:lnTo>
                    <a:pt x="287" y="195"/>
                  </a:lnTo>
                  <a:lnTo>
                    <a:pt x="305" y="204"/>
                  </a:lnTo>
                  <a:lnTo>
                    <a:pt x="345" y="216"/>
                  </a:lnTo>
                  <a:lnTo>
                    <a:pt x="387" y="227"/>
                  </a:lnTo>
                  <a:lnTo>
                    <a:pt x="425" y="237"/>
                  </a:lnTo>
                  <a:lnTo>
                    <a:pt x="445" y="242"/>
                  </a:lnTo>
                  <a:lnTo>
                    <a:pt x="462" y="246"/>
                  </a:lnTo>
                  <a:lnTo>
                    <a:pt x="476" y="250"/>
                  </a:lnTo>
                  <a:lnTo>
                    <a:pt x="492" y="255"/>
                  </a:lnTo>
                  <a:lnTo>
                    <a:pt x="508" y="262"/>
                  </a:lnTo>
                  <a:lnTo>
                    <a:pt x="524" y="269"/>
                  </a:lnTo>
                  <a:lnTo>
                    <a:pt x="540" y="280"/>
                  </a:lnTo>
                  <a:lnTo>
                    <a:pt x="554" y="292"/>
                  </a:lnTo>
                  <a:lnTo>
                    <a:pt x="568" y="310"/>
                  </a:lnTo>
                  <a:lnTo>
                    <a:pt x="582" y="331"/>
                  </a:lnTo>
                  <a:lnTo>
                    <a:pt x="595" y="348"/>
                  </a:lnTo>
                  <a:lnTo>
                    <a:pt x="606" y="361"/>
                  </a:lnTo>
                  <a:lnTo>
                    <a:pt x="619" y="372"/>
                  </a:lnTo>
                  <a:lnTo>
                    <a:pt x="634" y="381"/>
                  </a:lnTo>
                  <a:lnTo>
                    <a:pt x="654" y="392"/>
                  </a:lnTo>
                  <a:lnTo>
                    <a:pt x="673" y="398"/>
                  </a:lnTo>
                  <a:lnTo>
                    <a:pt x="690" y="400"/>
                  </a:lnTo>
                  <a:lnTo>
                    <a:pt x="700" y="399"/>
                  </a:lnTo>
                  <a:lnTo>
                    <a:pt x="711" y="396"/>
                  </a:lnTo>
                  <a:lnTo>
                    <a:pt x="724" y="384"/>
                  </a:lnTo>
                  <a:lnTo>
                    <a:pt x="733" y="372"/>
                  </a:lnTo>
                  <a:lnTo>
                    <a:pt x="741" y="355"/>
                  </a:lnTo>
                  <a:lnTo>
                    <a:pt x="746" y="342"/>
                  </a:lnTo>
                  <a:lnTo>
                    <a:pt x="751" y="331"/>
                  </a:lnTo>
                  <a:lnTo>
                    <a:pt x="757" y="324"/>
                  </a:lnTo>
                  <a:lnTo>
                    <a:pt x="762" y="322"/>
                  </a:lnTo>
                  <a:lnTo>
                    <a:pt x="766" y="319"/>
                  </a:lnTo>
                  <a:lnTo>
                    <a:pt x="775" y="311"/>
                  </a:lnTo>
                  <a:lnTo>
                    <a:pt x="785" y="304"/>
                  </a:lnTo>
                  <a:lnTo>
                    <a:pt x="797" y="299"/>
                  </a:lnTo>
                  <a:lnTo>
                    <a:pt x="809" y="298"/>
                  </a:lnTo>
                  <a:lnTo>
                    <a:pt x="820" y="299"/>
                  </a:lnTo>
                  <a:lnTo>
                    <a:pt x="829" y="303"/>
                  </a:lnTo>
                  <a:lnTo>
                    <a:pt x="839" y="311"/>
                  </a:lnTo>
                  <a:lnTo>
                    <a:pt x="845" y="321"/>
                  </a:lnTo>
                  <a:lnTo>
                    <a:pt x="850" y="331"/>
                  </a:lnTo>
                  <a:lnTo>
                    <a:pt x="853" y="343"/>
                  </a:lnTo>
                  <a:lnTo>
                    <a:pt x="855" y="354"/>
                  </a:lnTo>
                  <a:lnTo>
                    <a:pt x="856" y="359"/>
                  </a:lnTo>
                  <a:lnTo>
                    <a:pt x="857" y="363"/>
                  </a:lnTo>
                  <a:lnTo>
                    <a:pt x="858" y="366"/>
                  </a:lnTo>
                  <a:lnTo>
                    <a:pt x="859" y="369"/>
                  </a:lnTo>
                  <a:lnTo>
                    <a:pt x="865" y="380"/>
                  </a:lnTo>
                  <a:lnTo>
                    <a:pt x="878" y="399"/>
                  </a:lnTo>
                  <a:lnTo>
                    <a:pt x="889" y="419"/>
                  </a:lnTo>
                  <a:lnTo>
                    <a:pt x="900" y="438"/>
                  </a:lnTo>
                  <a:lnTo>
                    <a:pt x="907" y="457"/>
                  </a:lnTo>
                  <a:lnTo>
                    <a:pt x="913" y="474"/>
                  </a:lnTo>
                  <a:lnTo>
                    <a:pt x="914" y="491"/>
                  </a:lnTo>
                  <a:lnTo>
                    <a:pt x="911" y="506"/>
                  </a:lnTo>
                  <a:lnTo>
                    <a:pt x="906" y="519"/>
                  </a:lnTo>
                  <a:lnTo>
                    <a:pt x="905" y="532"/>
                  </a:lnTo>
                  <a:lnTo>
                    <a:pt x="907" y="544"/>
                  </a:lnTo>
                  <a:lnTo>
                    <a:pt x="912" y="554"/>
                  </a:lnTo>
                  <a:lnTo>
                    <a:pt x="921" y="567"/>
                  </a:lnTo>
                  <a:lnTo>
                    <a:pt x="935" y="567"/>
                  </a:lnTo>
                  <a:lnTo>
                    <a:pt x="936" y="568"/>
                  </a:lnTo>
                  <a:lnTo>
                    <a:pt x="938" y="568"/>
                  </a:lnTo>
                  <a:lnTo>
                    <a:pt x="940" y="568"/>
                  </a:lnTo>
                  <a:lnTo>
                    <a:pt x="957" y="566"/>
                  </a:lnTo>
                  <a:lnTo>
                    <a:pt x="972" y="563"/>
                  </a:lnTo>
                  <a:lnTo>
                    <a:pt x="986" y="560"/>
                  </a:lnTo>
                  <a:lnTo>
                    <a:pt x="1010" y="554"/>
                  </a:lnTo>
                  <a:lnTo>
                    <a:pt x="1032" y="550"/>
                  </a:lnTo>
                  <a:lnTo>
                    <a:pt x="1053" y="548"/>
                  </a:lnTo>
                  <a:lnTo>
                    <a:pt x="1066" y="550"/>
                  </a:lnTo>
                  <a:lnTo>
                    <a:pt x="1078" y="553"/>
                  </a:lnTo>
                  <a:lnTo>
                    <a:pt x="1085" y="559"/>
                  </a:lnTo>
                  <a:lnTo>
                    <a:pt x="1091" y="567"/>
                  </a:lnTo>
                  <a:lnTo>
                    <a:pt x="1102" y="589"/>
                  </a:lnTo>
                  <a:lnTo>
                    <a:pt x="1112" y="606"/>
                  </a:lnTo>
                  <a:lnTo>
                    <a:pt x="1122" y="619"/>
                  </a:lnTo>
                  <a:lnTo>
                    <a:pt x="1138" y="636"/>
                  </a:lnTo>
                  <a:lnTo>
                    <a:pt x="1158" y="623"/>
                  </a:lnTo>
                  <a:lnTo>
                    <a:pt x="1169" y="616"/>
                  </a:lnTo>
                  <a:lnTo>
                    <a:pt x="1182" y="606"/>
                  </a:lnTo>
                  <a:lnTo>
                    <a:pt x="1197" y="596"/>
                  </a:lnTo>
                  <a:lnTo>
                    <a:pt x="1215" y="581"/>
                  </a:lnTo>
                  <a:lnTo>
                    <a:pt x="1233" y="568"/>
                  </a:lnTo>
                  <a:lnTo>
                    <a:pt x="1250" y="556"/>
                  </a:lnTo>
                  <a:lnTo>
                    <a:pt x="1267" y="547"/>
                  </a:lnTo>
                  <a:lnTo>
                    <a:pt x="1282" y="542"/>
                  </a:lnTo>
                  <a:lnTo>
                    <a:pt x="1294" y="540"/>
                  </a:lnTo>
                  <a:lnTo>
                    <a:pt x="1306" y="538"/>
                  </a:lnTo>
                  <a:lnTo>
                    <a:pt x="1310" y="580"/>
                  </a:lnTo>
                  <a:lnTo>
                    <a:pt x="1319" y="619"/>
                  </a:lnTo>
                  <a:lnTo>
                    <a:pt x="1334" y="655"/>
                  </a:lnTo>
                  <a:lnTo>
                    <a:pt x="1311" y="667"/>
                  </a:lnTo>
                  <a:lnTo>
                    <a:pt x="1289" y="682"/>
                  </a:lnTo>
                  <a:lnTo>
                    <a:pt x="1273" y="693"/>
                  </a:lnTo>
                  <a:lnTo>
                    <a:pt x="1259" y="704"/>
                  </a:lnTo>
                  <a:lnTo>
                    <a:pt x="1245" y="714"/>
                  </a:lnTo>
                  <a:lnTo>
                    <a:pt x="1234" y="723"/>
                  </a:lnTo>
                  <a:lnTo>
                    <a:pt x="1225" y="731"/>
                  </a:lnTo>
                  <a:lnTo>
                    <a:pt x="1219" y="736"/>
                  </a:lnTo>
                  <a:lnTo>
                    <a:pt x="1216" y="738"/>
                  </a:lnTo>
                  <a:lnTo>
                    <a:pt x="1204" y="743"/>
                  </a:lnTo>
                  <a:lnTo>
                    <a:pt x="1194" y="746"/>
                  </a:lnTo>
                  <a:lnTo>
                    <a:pt x="1184" y="743"/>
                  </a:lnTo>
                  <a:lnTo>
                    <a:pt x="1177" y="737"/>
                  </a:lnTo>
                  <a:lnTo>
                    <a:pt x="1166" y="728"/>
                  </a:lnTo>
                  <a:lnTo>
                    <a:pt x="1158" y="719"/>
                  </a:lnTo>
                  <a:lnTo>
                    <a:pt x="1148" y="715"/>
                  </a:lnTo>
                  <a:lnTo>
                    <a:pt x="1138" y="714"/>
                  </a:lnTo>
                  <a:lnTo>
                    <a:pt x="1108" y="715"/>
                  </a:lnTo>
                  <a:lnTo>
                    <a:pt x="1084" y="719"/>
                  </a:lnTo>
                  <a:lnTo>
                    <a:pt x="1064" y="728"/>
                  </a:lnTo>
                  <a:lnTo>
                    <a:pt x="1048" y="738"/>
                  </a:lnTo>
                  <a:lnTo>
                    <a:pt x="1036" y="751"/>
                  </a:lnTo>
                  <a:lnTo>
                    <a:pt x="1027" y="768"/>
                  </a:lnTo>
                  <a:lnTo>
                    <a:pt x="1015" y="784"/>
                  </a:lnTo>
                  <a:lnTo>
                    <a:pt x="1004" y="798"/>
                  </a:lnTo>
                  <a:lnTo>
                    <a:pt x="990" y="810"/>
                  </a:lnTo>
                  <a:lnTo>
                    <a:pt x="976" y="818"/>
                  </a:lnTo>
                  <a:lnTo>
                    <a:pt x="961" y="822"/>
                  </a:lnTo>
                  <a:lnTo>
                    <a:pt x="953" y="819"/>
                  </a:lnTo>
                  <a:lnTo>
                    <a:pt x="944" y="816"/>
                  </a:lnTo>
                  <a:lnTo>
                    <a:pt x="932" y="809"/>
                  </a:lnTo>
                  <a:lnTo>
                    <a:pt x="923" y="799"/>
                  </a:lnTo>
                  <a:lnTo>
                    <a:pt x="919" y="791"/>
                  </a:lnTo>
                  <a:lnTo>
                    <a:pt x="916" y="784"/>
                  </a:lnTo>
                  <a:lnTo>
                    <a:pt x="915" y="775"/>
                  </a:lnTo>
                  <a:lnTo>
                    <a:pt x="915" y="768"/>
                  </a:lnTo>
                  <a:lnTo>
                    <a:pt x="922" y="700"/>
                  </a:lnTo>
                  <a:lnTo>
                    <a:pt x="843" y="646"/>
                  </a:lnTo>
                  <a:lnTo>
                    <a:pt x="822" y="621"/>
                  </a:lnTo>
                  <a:lnTo>
                    <a:pt x="813" y="611"/>
                  </a:lnTo>
                  <a:lnTo>
                    <a:pt x="805" y="603"/>
                  </a:lnTo>
                  <a:lnTo>
                    <a:pt x="792" y="589"/>
                  </a:lnTo>
                  <a:lnTo>
                    <a:pt x="781" y="575"/>
                  </a:lnTo>
                  <a:lnTo>
                    <a:pt x="772" y="561"/>
                  </a:lnTo>
                  <a:lnTo>
                    <a:pt x="769" y="544"/>
                  </a:lnTo>
                  <a:lnTo>
                    <a:pt x="769" y="542"/>
                  </a:lnTo>
                  <a:lnTo>
                    <a:pt x="768" y="537"/>
                  </a:lnTo>
                  <a:lnTo>
                    <a:pt x="762" y="526"/>
                  </a:lnTo>
                  <a:lnTo>
                    <a:pt x="753" y="516"/>
                  </a:lnTo>
                  <a:lnTo>
                    <a:pt x="743" y="509"/>
                  </a:lnTo>
                  <a:lnTo>
                    <a:pt x="732" y="504"/>
                  </a:lnTo>
                  <a:lnTo>
                    <a:pt x="722" y="500"/>
                  </a:lnTo>
                  <a:lnTo>
                    <a:pt x="713" y="500"/>
                  </a:lnTo>
                  <a:lnTo>
                    <a:pt x="678" y="498"/>
                  </a:lnTo>
                  <a:lnTo>
                    <a:pt x="643" y="494"/>
                  </a:lnTo>
                  <a:lnTo>
                    <a:pt x="611" y="487"/>
                  </a:lnTo>
                  <a:lnTo>
                    <a:pt x="586" y="475"/>
                  </a:lnTo>
                  <a:lnTo>
                    <a:pt x="561" y="468"/>
                  </a:lnTo>
                  <a:lnTo>
                    <a:pt x="556" y="463"/>
                  </a:lnTo>
                  <a:lnTo>
                    <a:pt x="550" y="460"/>
                  </a:lnTo>
                  <a:lnTo>
                    <a:pt x="546" y="456"/>
                  </a:lnTo>
                  <a:lnTo>
                    <a:pt x="532" y="435"/>
                  </a:lnTo>
                  <a:lnTo>
                    <a:pt x="522" y="417"/>
                  </a:lnTo>
                  <a:lnTo>
                    <a:pt x="512" y="402"/>
                  </a:lnTo>
                  <a:lnTo>
                    <a:pt x="503" y="388"/>
                  </a:lnTo>
                  <a:lnTo>
                    <a:pt x="489" y="375"/>
                  </a:lnTo>
                  <a:lnTo>
                    <a:pt x="466" y="357"/>
                  </a:lnTo>
                  <a:lnTo>
                    <a:pt x="448" y="381"/>
                  </a:lnTo>
                  <a:lnTo>
                    <a:pt x="441" y="392"/>
                  </a:lnTo>
                  <a:lnTo>
                    <a:pt x="433" y="403"/>
                  </a:lnTo>
                  <a:lnTo>
                    <a:pt x="425" y="415"/>
                  </a:lnTo>
                  <a:lnTo>
                    <a:pt x="414" y="430"/>
                  </a:lnTo>
                  <a:lnTo>
                    <a:pt x="402" y="444"/>
                  </a:lnTo>
                  <a:lnTo>
                    <a:pt x="391" y="459"/>
                  </a:lnTo>
                  <a:lnTo>
                    <a:pt x="381" y="471"/>
                  </a:lnTo>
                  <a:lnTo>
                    <a:pt x="364" y="490"/>
                  </a:lnTo>
                  <a:lnTo>
                    <a:pt x="349" y="504"/>
                  </a:lnTo>
                  <a:lnTo>
                    <a:pt x="333" y="513"/>
                  </a:lnTo>
                  <a:lnTo>
                    <a:pt x="318" y="519"/>
                  </a:lnTo>
                  <a:lnTo>
                    <a:pt x="302" y="522"/>
                  </a:lnTo>
                  <a:lnTo>
                    <a:pt x="286" y="523"/>
                  </a:lnTo>
                  <a:lnTo>
                    <a:pt x="268" y="521"/>
                  </a:lnTo>
                  <a:lnTo>
                    <a:pt x="265" y="490"/>
                  </a:lnTo>
                  <a:lnTo>
                    <a:pt x="259" y="460"/>
                  </a:lnTo>
                  <a:lnTo>
                    <a:pt x="249" y="432"/>
                  </a:lnTo>
                  <a:lnTo>
                    <a:pt x="263" y="437"/>
                  </a:lnTo>
                  <a:lnTo>
                    <a:pt x="275" y="440"/>
                  </a:lnTo>
                  <a:lnTo>
                    <a:pt x="283" y="441"/>
                  </a:lnTo>
                  <a:lnTo>
                    <a:pt x="302" y="436"/>
                  </a:lnTo>
                  <a:lnTo>
                    <a:pt x="317" y="427"/>
                  </a:lnTo>
                  <a:lnTo>
                    <a:pt x="330" y="416"/>
                  </a:lnTo>
                  <a:lnTo>
                    <a:pt x="340" y="404"/>
                  </a:lnTo>
                  <a:lnTo>
                    <a:pt x="348" y="392"/>
                  </a:lnTo>
                  <a:lnTo>
                    <a:pt x="354" y="380"/>
                  </a:lnTo>
                  <a:lnTo>
                    <a:pt x="359" y="369"/>
                  </a:lnTo>
                  <a:lnTo>
                    <a:pt x="362" y="361"/>
                  </a:lnTo>
                  <a:lnTo>
                    <a:pt x="382" y="306"/>
                  </a:lnTo>
                  <a:lnTo>
                    <a:pt x="335" y="303"/>
                  </a:lnTo>
                  <a:lnTo>
                    <a:pt x="327" y="302"/>
                  </a:lnTo>
                  <a:lnTo>
                    <a:pt x="317" y="301"/>
                  </a:lnTo>
                  <a:lnTo>
                    <a:pt x="301" y="298"/>
                  </a:lnTo>
                  <a:lnTo>
                    <a:pt x="283" y="294"/>
                  </a:lnTo>
                  <a:lnTo>
                    <a:pt x="263" y="289"/>
                  </a:lnTo>
                  <a:lnTo>
                    <a:pt x="243" y="283"/>
                  </a:lnTo>
                  <a:lnTo>
                    <a:pt x="222" y="274"/>
                  </a:lnTo>
                  <a:lnTo>
                    <a:pt x="203" y="264"/>
                  </a:lnTo>
                  <a:lnTo>
                    <a:pt x="185" y="252"/>
                  </a:lnTo>
                  <a:lnTo>
                    <a:pt x="170" y="237"/>
                  </a:lnTo>
                  <a:lnTo>
                    <a:pt x="160" y="219"/>
                  </a:lnTo>
                  <a:lnTo>
                    <a:pt x="151" y="196"/>
                  </a:lnTo>
                  <a:lnTo>
                    <a:pt x="145" y="176"/>
                  </a:lnTo>
                  <a:lnTo>
                    <a:pt x="139" y="158"/>
                  </a:lnTo>
                  <a:lnTo>
                    <a:pt x="136" y="150"/>
                  </a:lnTo>
                  <a:lnTo>
                    <a:pt x="131" y="140"/>
                  </a:lnTo>
                  <a:lnTo>
                    <a:pt x="125" y="131"/>
                  </a:lnTo>
                  <a:lnTo>
                    <a:pt x="117" y="121"/>
                  </a:lnTo>
                  <a:lnTo>
                    <a:pt x="111" y="112"/>
                  </a:lnTo>
                  <a:lnTo>
                    <a:pt x="105" y="105"/>
                  </a:lnTo>
                  <a:lnTo>
                    <a:pt x="100" y="100"/>
                  </a:lnTo>
                  <a:lnTo>
                    <a:pt x="99" y="99"/>
                  </a:lnTo>
                  <a:lnTo>
                    <a:pt x="99" y="287"/>
                  </a:lnTo>
                  <a:lnTo>
                    <a:pt x="68" y="277"/>
                  </a:lnTo>
                  <a:lnTo>
                    <a:pt x="35" y="269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6800850" y="2233295"/>
              <a:ext cx="590550" cy="420688"/>
            </a:xfrm>
            <a:custGeom>
              <a:avLst/>
              <a:gdLst>
                <a:gd name="T0" fmla="*/ 2450 w 2604"/>
                <a:gd name="T1" fmla="*/ 528 h 1855"/>
                <a:gd name="T2" fmla="*/ 2547 w 2604"/>
                <a:gd name="T3" fmla="*/ 570 h 1855"/>
                <a:gd name="T4" fmla="*/ 2603 w 2604"/>
                <a:gd name="T5" fmla="*/ 1011 h 1855"/>
                <a:gd name="T6" fmla="*/ 2524 w 2604"/>
                <a:gd name="T7" fmla="*/ 1068 h 1855"/>
                <a:gd name="T8" fmla="*/ 2442 w 2604"/>
                <a:gd name="T9" fmla="*/ 1855 h 1855"/>
                <a:gd name="T10" fmla="*/ 2351 w 2604"/>
                <a:gd name="T11" fmla="*/ 1799 h 1855"/>
                <a:gd name="T12" fmla="*/ 2278 w 2604"/>
                <a:gd name="T13" fmla="*/ 1844 h 1855"/>
                <a:gd name="T14" fmla="*/ 2165 w 2604"/>
                <a:gd name="T15" fmla="*/ 1834 h 1855"/>
                <a:gd name="T16" fmla="*/ 2072 w 2604"/>
                <a:gd name="T17" fmla="*/ 1051 h 1855"/>
                <a:gd name="T18" fmla="*/ 2077 w 2604"/>
                <a:gd name="T19" fmla="*/ 625 h 1855"/>
                <a:gd name="T20" fmla="*/ 2149 w 2604"/>
                <a:gd name="T21" fmla="*/ 540 h 1855"/>
                <a:gd name="T22" fmla="*/ 2283 w 2604"/>
                <a:gd name="T23" fmla="*/ 523 h 1855"/>
                <a:gd name="T24" fmla="*/ 1317 w 2604"/>
                <a:gd name="T25" fmla="*/ 380 h 1855"/>
                <a:gd name="T26" fmla="*/ 1341 w 2604"/>
                <a:gd name="T27" fmla="*/ 468 h 1855"/>
                <a:gd name="T28" fmla="*/ 1216 w 2604"/>
                <a:gd name="T29" fmla="*/ 573 h 1855"/>
                <a:gd name="T30" fmla="*/ 1087 w 2604"/>
                <a:gd name="T31" fmla="*/ 640 h 1855"/>
                <a:gd name="T32" fmla="*/ 963 w 2604"/>
                <a:gd name="T33" fmla="*/ 675 h 1855"/>
                <a:gd name="T34" fmla="*/ 954 w 2604"/>
                <a:gd name="T35" fmla="*/ 958 h 1855"/>
                <a:gd name="T36" fmla="*/ 951 w 2604"/>
                <a:gd name="T37" fmla="*/ 1067 h 1855"/>
                <a:gd name="T38" fmla="*/ 948 w 2604"/>
                <a:gd name="T39" fmla="*/ 1120 h 1855"/>
                <a:gd name="T40" fmla="*/ 902 w 2604"/>
                <a:gd name="T41" fmla="*/ 1845 h 1855"/>
                <a:gd name="T42" fmla="*/ 790 w 2604"/>
                <a:gd name="T43" fmla="*/ 1832 h 1855"/>
                <a:gd name="T44" fmla="*/ 726 w 2604"/>
                <a:gd name="T45" fmla="*/ 1817 h 1855"/>
                <a:gd name="T46" fmla="*/ 620 w 2604"/>
                <a:gd name="T47" fmla="*/ 1853 h 1855"/>
                <a:gd name="T48" fmla="*/ 533 w 2604"/>
                <a:gd name="T49" fmla="*/ 1066 h 1855"/>
                <a:gd name="T50" fmla="*/ 476 w 2604"/>
                <a:gd name="T51" fmla="*/ 995 h 1855"/>
                <a:gd name="T52" fmla="*/ 546 w 2604"/>
                <a:gd name="T53" fmla="*/ 558 h 1855"/>
                <a:gd name="T54" fmla="*/ 652 w 2604"/>
                <a:gd name="T55" fmla="*/ 526 h 1855"/>
                <a:gd name="T56" fmla="*/ 864 w 2604"/>
                <a:gd name="T57" fmla="*/ 526 h 1855"/>
                <a:gd name="T58" fmla="*/ 1149 w 2604"/>
                <a:gd name="T59" fmla="*/ 446 h 1855"/>
                <a:gd name="T60" fmla="*/ 297 w 2604"/>
                <a:gd name="T61" fmla="*/ 354 h 1855"/>
                <a:gd name="T62" fmla="*/ 445 w 2604"/>
                <a:gd name="T63" fmla="*/ 368 h 1855"/>
                <a:gd name="T64" fmla="*/ 486 w 2604"/>
                <a:gd name="T65" fmla="*/ 463 h 1855"/>
                <a:gd name="T66" fmla="*/ 388 w 2604"/>
                <a:gd name="T67" fmla="*/ 642 h 1855"/>
                <a:gd name="T68" fmla="*/ 411 w 2604"/>
                <a:gd name="T69" fmla="*/ 1122 h 1855"/>
                <a:gd name="T70" fmla="*/ 438 w 2604"/>
                <a:gd name="T71" fmla="*/ 1665 h 1855"/>
                <a:gd name="T72" fmla="*/ 325 w 2604"/>
                <a:gd name="T73" fmla="*/ 1675 h 1855"/>
                <a:gd name="T74" fmla="*/ 252 w 2604"/>
                <a:gd name="T75" fmla="*/ 1630 h 1855"/>
                <a:gd name="T76" fmla="*/ 162 w 2604"/>
                <a:gd name="T77" fmla="*/ 1687 h 1855"/>
                <a:gd name="T78" fmla="*/ 79 w 2604"/>
                <a:gd name="T79" fmla="*/ 899 h 1855"/>
                <a:gd name="T80" fmla="*/ 0 w 2604"/>
                <a:gd name="T81" fmla="*/ 843 h 1855"/>
                <a:gd name="T82" fmla="*/ 57 w 2604"/>
                <a:gd name="T83" fmla="*/ 402 h 1855"/>
                <a:gd name="T84" fmla="*/ 153 w 2604"/>
                <a:gd name="T85" fmla="*/ 359 h 1855"/>
                <a:gd name="T86" fmla="*/ 2326 w 2604"/>
                <a:gd name="T87" fmla="*/ 169 h 1855"/>
                <a:gd name="T88" fmla="*/ 2469 w 2604"/>
                <a:gd name="T89" fmla="*/ 263 h 1855"/>
                <a:gd name="T90" fmla="*/ 2436 w 2604"/>
                <a:gd name="T91" fmla="*/ 434 h 1855"/>
                <a:gd name="T92" fmla="*/ 2266 w 2604"/>
                <a:gd name="T93" fmla="*/ 468 h 1855"/>
                <a:gd name="T94" fmla="*/ 2172 w 2604"/>
                <a:gd name="T95" fmla="*/ 323 h 1855"/>
                <a:gd name="T96" fmla="*/ 2266 w 2604"/>
                <a:gd name="T97" fmla="*/ 181 h 1855"/>
                <a:gd name="T98" fmla="*/ 840 w 2604"/>
                <a:gd name="T99" fmla="*/ 195 h 1855"/>
                <a:gd name="T100" fmla="*/ 905 w 2604"/>
                <a:gd name="T101" fmla="*/ 355 h 1855"/>
                <a:gd name="T102" fmla="*/ 785 w 2604"/>
                <a:gd name="T103" fmla="*/ 477 h 1855"/>
                <a:gd name="T104" fmla="*/ 625 w 2604"/>
                <a:gd name="T105" fmla="*/ 411 h 1855"/>
                <a:gd name="T106" fmla="*/ 626 w 2604"/>
                <a:gd name="T107" fmla="*/ 237 h 1855"/>
                <a:gd name="T108" fmla="*/ 278 w 2604"/>
                <a:gd name="T109" fmla="*/ 0 h 1855"/>
                <a:gd name="T110" fmla="*/ 419 w 2604"/>
                <a:gd name="T111" fmla="*/ 94 h 1855"/>
                <a:gd name="T112" fmla="*/ 388 w 2604"/>
                <a:gd name="T113" fmla="*/ 265 h 1855"/>
                <a:gd name="T114" fmla="*/ 216 w 2604"/>
                <a:gd name="T115" fmla="*/ 299 h 1855"/>
                <a:gd name="T116" fmla="*/ 122 w 2604"/>
                <a:gd name="T117" fmla="*/ 154 h 1855"/>
                <a:gd name="T118" fmla="*/ 217 w 2604"/>
                <a:gd name="T119" fmla="*/ 13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04" h="1855">
                  <a:moveTo>
                    <a:pt x="2326" y="522"/>
                  </a:moveTo>
                  <a:lnTo>
                    <a:pt x="2345" y="522"/>
                  </a:lnTo>
                  <a:lnTo>
                    <a:pt x="2369" y="523"/>
                  </a:lnTo>
                  <a:lnTo>
                    <a:pt x="2396" y="524"/>
                  </a:lnTo>
                  <a:lnTo>
                    <a:pt x="2423" y="525"/>
                  </a:lnTo>
                  <a:lnTo>
                    <a:pt x="2450" y="528"/>
                  </a:lnTo>
                  <a:lnTo>
                    <a:pt x="2474" y="531"/>
                  </a:lnTo>
                  <a:lnTo>
                    <a:pt x="2489" y="535"/>
                  </a:lnTo>
                  <a:lnTo>
                    <a:pt x="2503" y="540"/>
                  </a:lnTo>
                  <a:lnTo>
                    <a:pt x="2519" y="548"/>
                  </a:lnTo>
                  <a:lnTo>
                    <a:pt x="2533" y="558"/>
                  </a:lnTo>
                  <a:lnTo>
                    <a:pt x="2547" y="570"/>
                  </a:lnTo>
                  <a:lnTo>
                    <a:pt x="2558" y="586"/>
                  </a:lnTo>
                  <a:lnTo>
                    <a:pt x="2569" y="604"/>
                  </a:lnTo>
                  <a:lnTo>
                    <a:pt x="2575" y="625"/>
                  </a:lnTo>
                  <a:lnTo>
                    <a:pt x="2580" y="650"/>
                  </a:lnTo>
                  <a:lnTo>
                    <a:pt x="2604" y="995"/>
                  </a:lnTo>
                  <a:lnTo>
                    <a:pt x="2603" y="1011"/>
                  </a:lnTo>
                  <a:lnTo>
                    <a:pt x="2600" y="1027"/>
                  </a:lnTo>
                  <a:lnTo>
                    <a:pt x="2591" y="1041"/>
                  </a:lnTo>
                  <a:lnTo>
                    <a:pt x="2580" y="1052"/>
                  </a:lnTo>
                  <a:lnTo>
                    <a:pt x="2565" y="1061"/>
                  </a:lnTo>
                  <a:lnTo>
                    <a:pt x="2547" y="1066"/>
                  </a:lnTo>
                  <a:lnTo>
                    <a:pt x="2524" y="1068"/>
                  </a:lnTo>
                  <a:lnTo>
                    <a:pt x="2498" y="1802"/>
                  </a:lnTo>
                  <a:lnTo>
                    <a:pt x="2495" y="1819"/>
                  </a:lnTo>
                  <a:lnTo>
                    <a:pt x="2487" y="1834"/>
                  </a:lnTo>
                  <a:lnTo>
                    <a:pt x="2475" y="1845"/>
                  </a:lnTo>
                  <a:lnTo>
                    <a:pt x="2460" y="1853"/>
                  </a:lnTo>
                  <a:lnTo>
                    <a:pt x="2442" y="1855"/>
                  </a:lnTo>
                  <a:lnTo>
                    <a:pt x="2407" y="1855"/>
                  </a:lnTo>
                  <a:lnTo>
                    <a:pt x="2389" y="1853"/>
                  </a:lnTo>
                  <a:lnTo>
                    <a:pt x="2374" y="1844"/>
                  </a:lnTo>
                  <a:lnTo>
                    <a:pt x="2362" y="1832"/>
                  </a:lnTo>
                  <a:lnTo>
                    <a:pt x="2353" y="1817"/>
                  </a:lnTo>
                  <a:lnTo>
                    <a:pt x="2351" y="1799"/>
                  </a:lnTo>
                  <a:lnTo>
                    <a:pt x="2351" y="1237"/>
                  </a:lnTo>
                  <a:lnTo>
                    <a:pt x="2301" y="1237"/>
                  </a:lnTo>
                  <a:lnTo>
                    <a:pt x="2301" y="1799"/>
                  </a:lnTo>
                  <a:lnTo>
                    <a:pt x="2299" y="1817"/>
                  </a:lnTo>
                  <a:lnTo>
                    <a:pt x="2290" y="1832"/>
                  </a:lnTo>
                  <a:lnTo>
                    <a:pt x="2278" y="1844"/>
                  </a:lnTo>
                  <a:lnTo>
                    <a:pt x="2263" y="1853"/>
                  </a:lnTo>
                  <a:lnTo>
                    <a:pt x="2245" y="1855"/>
                  </a:lnTo>
                  <a:lnTo>
                    <a:pt x="2210" y="1855"/>
                  </a:lnTo>
                  <a:lnTo>
                    <a:pt x="2193" y="1853"/>
                  </a:lnTo>
                  <a:lnTo>
                    <a:pt x="2177" y="1845"/>
                  </a:lnTo>
                  <a:lnTo>
                    <a:pt x="2165" y="1834"/>
                  </a:lnTo>
                  <a:lnTo>
                    <a:pt x="2157" y="1819"/>
                  </a:lnTo>
                  <a:lnTo>
                    <a:pt x="2154" y="1802"/>
                  </a:lnTo>
                  <a:lnTo>
                    <a:pt x="2128" y="1068"/>
                  </a:lnTo>
                  <a:lnTo>
                    <a:pt x="2105" y="1066"/>
                  </a:lnTo>
                  <a:lnTo>
                    <a:pt x="2087" y="1061"/>
                  </a:lnTo>
                  <a:lnTo>
                    <a:pt x="2072" y="1051"/>
                  </a:lnTo>
                  <a:lnTo>
                    <a:pt x="2061" y="1039"/>
                  </a:lnTo>
                  <a:lnTo>
                    <a:pt x="2053" y="1027"/>
                  </a:lnTo>
                  <a:lnTo>
                    <a:pt x="2049" y="1011"/>
                  </a:lnTo>
                  <a:lnTo>
                    <a:pt x="2048" y="995"/>
                  </a:lnTo>
                  <a:lnTo>
                    <a:pt x="2072" y="650"/>
                  </a:lnTo>
                  <a:lnTo>
                    <a:pt x="2077" y="625"/>
                  </a:lnTo>
                  <a:lnTo>
                    <a:pt x="2083" y="604"/>
                  </a:lnTo>
                  <a:lnTo>
                    <a:pt x="2094" y="586"/>
                  </a:lnTo>
                  <a:lnTo>
                    <a:pt x="2105" y="570"/>
                  </a:lnTo>
                  <a:lnTo>
                    <a:pt x="2119" y="558"/>
                  </a:lnTo>
                  <a:lnTo>
                    <a:pt x="2134" y="548"/>
                  </a:lnTo>
                  <a:lnTo>
                    <a:pt x="2149" y="540"/>
                  </a:lnTo>
                  <a:lnTo>
                    <a:pt x="2163" y="535"/>
                  </a:lnTo>
                  <a:lnTo>
                    <a:pt x="2178" y="531"/>
                  </a:lnTo>
                  <a:lnTo>
                    <a:pt x="2202" y="528"/>
                  </a:lnTo>
                  <a:lnTo>
                    <a:pt x="2229" y="525"/>
                  </a:lnTo>
                  <a:lnTo>
                    <a:pt x="2256" y="524"/>
                  </a:lnTo>
                  <a:lnTo>
                    <a:pt x="2283" y="523"/>
                  </a:lnTo>
                  <a:lnTo>
                    <a:pt x="2307" y="522"/>
                  </a:lnTo>
                  <a:lnTo>
                    <a:pt x="2326" y="522"/>
                  </a:lnTo>
                  <a:close/>
                  <a:moveTo>
                    <a:pt x="1276" y="366"/>
                  </a:moveTo>
                  <a:lnTo>
                    <a:pt x="1291" y="367"/>
                  </a:lnTo>
                  <a:lnTo>
                    <a:pt x="1304" y="372"/>
                  </a:lnTo>
                  <a:lnTo>
                    <a:pt x="1317" y="380"/>
                  </a:lnTo>
                  <a:lnTo>
                    <a:pt x="1334" y="396"/>
                  </a:lnTo>
                  <a:lnTo>
                    <a:pt x="1344" y="409"/>
                  </a:lnTo>
                  <a:lnTo>
                    <a:pt x="1349" y="423"/>
                  </a:lnTo>
                  <a:lnTo>
                    <a:pt x="1351" y="438"/>
                  </a:lnTo>
                  <a:lnTo>
                    <a:pt x="1349" y="454"/>
                  </a:lnTo>
                  <a:lnTo>
                    <a:pt x="1341" y="468"/>
                  </a:lnTo>
                  <a:lnTo>
                    <a:pt x="1331" y="480"/>
                  </a:lnTo>
                  <a:lnTo>
                    <a:pt x="1310" y="498"/>
                  </a:lnTo>
                  <a:lnTo>
                    <a:pt x="1288" y="517"/>
                  </a:lnTo>
                  <a:lnTo>
                    <a:pt x="1263" y="536"/>
                  </a:lnTo>
                  <a:lnTo>
                    <a:pt x="1239" y="555"/>
                  </a:lnTo>
                  <a:lnTo>
                    <a:pt x="1216" y="573"/>
                  </a:lnTo>
                  <a:lnTo>
                    <a:pt x="1195" y="587"/>
                  </a:lnTo>
                  <a:lnTo>
                    <a:pt x="1177" y="600"/>
                  </a:lnTo>
                  <a:lnTo>
                    <a:pt x="1159" y="610"/>
                  </a:lnTo>
                  <a:lnTo>
                    <a:pt x="1137" y="620"/>
                  </a:lnTo>
                  <a:lnTo>
                    <a:pt x="1112" y="631"/>
                  </a:lnTo>
                  <a:lnTo>
                    <a:pt x="1087" y="640"/>
                  </a:lnTo>
                  <a:lnTo>
                    <a:pt x="1062" y="650"/>
                  </a:lnTo>
                  <a:lnTo>
                    <a:pt x="1036" y="657"/>
                  </a:lnTo>
                  <a:lnTo>
                    <a:pt x="1013" y="664"/>
                  </a:lnTo>
                  <a:lnTo>
                    <a:pt x="992" y="670"/>
                  </a:lnTo>
                  <a:lnTo>
                    <a:pt x="975" y="673"/>
                  </a:lnTo>
                  <a:lnTo>
                    <a:pt x="963" y="675"/>
                  </a:lnTo>
                  <a:lnTo>
                    <a:pt x="961" y="739"/>
                  </a:lnTo>
                  <a:lnTo>
                    <a:pt x="959" y="795"/>
                  </a:lnTo>
                  <a:lnTo>
                    <a:pt x="958" y="845"/>
                  </a:lnTo>
                  <a:lnTo>
                    <a:pt x="957" y="888"/>
                  </a:lnTo>
                  <a:lnTo>
                    <a:pt x="955" y="925"/>
                  </a:lnTo>
                  <a:lnTo>
                    <a:pt x="954" y="958"/>
                  </a:lnTo>
                  <a:lnTo>
                    <a:pt x="954" y="985"/>
                  </a:lnTo>
                  <a:lnTo>
                    <a:pt x="953" y="1008"/>
                  </a:lnTo>
                  <a:lnTo>
                    <a:pt x="952" y="1027"/>
                  </a:lnTo>
                  <a:lnTo>
                    <a:pt x="952" y="1043"/>
                  </a:lnTo>
                  <a:lnTo>
                    <a:pt x="951" y="1056"/>
                  </a:lnTo>
                  <a:lnTo>
                    <a:pt x="951" y="1067"/>
                  </a:lnTo>
                  <a:lnTo>
                    <a:pt x="951" y="1076"/>
                  </a:lnTo>
                  <a:lnTo>
                    <a:pt x="951" y="1085"/>
                  </a:lnTo>
                  <a:lnTo>
                    <a:pt x="950" y="1093"/>
                  </a:lnTo>
                  <a:lnTo>
                    <a:pt x="950" y="1102"/>
                  </a:lnTo>
                  <a:lnTo>
                    <a:pt x="950" y="1110"/>
                  </a:lnTo>
                  <a:lnTo>
                    <a:pt x="948" y="1120"/>
                  </a:lnTo>
                  <a:lnTo>
                    <a:pt x="948" y="1131"/>
                  </a:lnTo>
                  <a:lnTo>
                    <a:pt x="948" y="1144"/>
                  </a:lnTo>
                  <a:lnTo>
                    <a:pt x="926" y="1802"/>
                  </a:lnTo>
                  <a:lnTo>
                    <a:pt x="923" y="1819"/>
                  </a:lnTo>
                  <a:lnTo>
                    <a:pt x="915" y="1834"/>
                  </a:lnTo>
                  <a:lnTo>
                    <a:pt x="902" y="1845"/>
                  </a:lnTo>
                  <a:lnTo>
                    <a:pt x="887" y="1853"/>
                  </a:lnTo>
                  <a:lnTo>
                    <a:pt x="870" y="1855"/>
                  </a:lnTo>
                  <a:lnTo>
                    <a:pt x="835" y="1855"/>
                  </a:lnTo>
                  <a:lnTo>
                    <a:pt x="818" y="1853"/>
                  </a:lnTo>
                  <a:lnTo>
                    <a:pt x="802" y="1844"/>
                  </a:lnTo>
                  <a:lnTo>
                    <a:pt x="790" y="1832"/>
                  </a:lnTo>
                  <a:lnTo>
                    <a:pt x="782" y="1817"/>
                  </a:lnTo>
                  <a:lnTo>
                    <a:pt x="778" y="1799"/>
                  </a:lnTo>
                  <a:lnTo>
                    <a:pt x="778" y="1237"/>
                  </a:lnTo>
                  <a:lnTo>
                    <a:pt x="729" y="1237"/>
                  </a:lnTo>
                  <a:lnTo>
                    <a:pt x="729" y="1799"/>
                  </a:lnTo>
                  <a:lnTo>
                    <a:pt x="726" y="1817"/>
                  </a:lnTo>
                  <a:lnTo>
                    <a:pt x="718" y="1832"/>
                  </a:lnTo>
                  <a:lnTo>
                    <a:pt x="706" y="1844"/>
                  </a:lnTo>
                  <a:lnTo>
                    <a:pt x="691" y="1853"/>
                  </a:lnTo>
                  <a:lnTo>
                    <a:pt x="673" y="1855"/>
                  </a:lnTo>
                  <a:lnTo>
                    <a:pt x="638" y="1855"/>
                  </a:lnTo>
                  <a:lnTo>
                    <a:pt x="620" y="1853"/>
                  </a:lnTo>
                  <a:lnTo>
                    <a:pt x="605" y="1845"/>
                  </a:lnTo>
                  <a:lnTo>
                    <a:pt x="594" y="1834"/>
                  </a:lnTo>
                  <a:lnTo>
                    <a:pt x="585" y="1819"/>
                  </a:lnTo>
                  <a:lnTo>
                    <a:pt x="581" y="1802"/>
                  </a:lnTo>
                  <a:lnTo>
                    <a:pt x="556" y="1068"/>
                  </a:lnTo>
                  <a:lnTo>
                    <a:pt x="533" y="1066"/>
                  </a:lnTo>
                  <a:lnTo>
                    <a:pt x="514" y="1061"/>
                  </a:lnTo>
                  <a:lnTo>
                    <a:pt x="500" y="1051"/>
                  </a:lnTo>
                  <a:lnTo>
                    <a:pt x="488" y="1039"/>
                  </a:lnTo>
                  <a:lnTo>
                    <a:pt x="481" y="1027"/>
                  </a:lnTo>
                  <a:lnTo>
                    <a:pt x="476" y="1011"/>
                  </a:lnTo>
                  <a:lnTo>
                    <a:pt x="476" y="995"/>
                  </a:lnTo>
                  <a:lnTo>
                    <a:pt x="501" y="650"/>
                  </a:lnTo>
                  <a:lnTo>
                    <a:pt x="504" y="625"/>
                  </a:lnTo>
                  <a:lnTo>
                    <a:pt x="511" y="604"/>
                  </a:lnTo>
                  <a:lnTo>
                    <a:pt x="521" y="586"/>
                  </a:lnTo>
                  <a:lnTo>
                    <a:pt x="533" y="570"/>
                  </a:lnTo>
                  <a:lnTo>
                    <a:pt x="546" y="558"/>
                  </a:lnTo>
                  <a:lnTo>
                    <a:pt x="561" y="548"/>
                  </a:lnTo>
                  <a:lnTo>
                    <a:pt x="577" y="540"/>
                  </a:lnTo>
                  <a:lnTo>
                    <a:pt x="591" y="535"/>
                  </a:lnTo>
                  <a:lnTo>
                    <a:pt x="606" y="531"/>
                  </a:lnTo>
                  <a:lnTo>
                    <a:pt x="627" y="528"/>
                  </a:lnTo>
                  <a:lnTo>
                    <a:pt x="652" y="526"/>
                  </a:lnTo>
                  <a:lnTo>
                    <a:pt x="676" y="524"/>
                  </a:lnTo>
                  <a:lnTo>
                    <a:pt x="701" y="523"/>
                  </a:lnTo>
                  <a:lnTo>
                    <a:pt x="753" y="781"/>
                  </a:lnTo>
                  <a:lnTo>
                    <a:pt x="805" y="523"/>
                  </a:lnTo>
                  <a:lnTo>
                    <a:pt x="834" y="524"/>
                  </a:lnTo>
                  <a:lnTo>
                    <a:pt x="864" y="526"/>
                  </a:lnTo>
                  <a:lnTo>
                    <a:pt x="891" y="529"/>
                  </a:lnTo>
                  <a:lnTo>
                    <a:pt x="942" y="514"/>
                  </a:lnTo>
                  <a:lnTo>
                    <a:pt x="995" y="502"/>
                  </a:lnTo>
                  <a:lnTo>
                    <a:pt x="1051" y="490"/>
                  </a:lnTo>
                  <a:lnTo>
                    <a:pt x="1109" y="481"/>
                  </a:lnTo>
                  <a:lnTo>
                    <a:pt x="1149" y="446"/>
                  </a:lnTo>
                  <a:lnTo>
                    <a:pt x="1196" y="411"/>
                  </a:lnTo>
                  <a:lnTo>
                    <a:pt x="1247" y="375"/>
                  </a:lnTo>
                  <a:lnTo>
                    <a:pt x="1261" y="368"/>
                  </a:lnTo>
                  <a:lnTo>
                    <a:pt x="1276" y="366"/>
                  </a:lnTo>
                  <a:close/>
                  <a:moveTo>
                    <a:pt x="278" y="353"/>
                  </a:moveTo>
                  <a:lnTo>
                    <a:pt x="297" y="354"/>
                  </a:lnTo>
                  <a:lnTo>
                    <a:pt x="320" y="354"/>
                  </a:lnTo>
                  <a:lnTo>
                    <a:pt x="347" y="355"/>
                  </a:lnTo>
                  <a:lnTo>
                    <a:pt x="375" y="357"/>
                  </a:lnTo>
                  <a:lnTo>
                    <a:pt x="401" y="359"/>
                  </a:lnTo>
                  <a:lnTo>
                    <a:pt x="425" y="362"/>
                  </a:lnTo>
                  <a:lnTo>
                    <a:pt x="445" y="368"/>
                  </a:lnTo>
                  <a:lnTo>
                    <a:pt x="464" y="377"/>
                  </a:lnTo>
                  <a:lnTo>
                    <a:pt x="483" y="390"/>
                  </a:lnTo>
                  <a:lnTo>
                    <a:pt x="500" y="407"/>
                  </a:lnTo>
                  <a:lnTo>
                    <a:pt x="507" y="426"/>
                  </a:lnTo>
                  <a:lnTo>
                    <a:pt x="515" y="445"/>
                  </a:lnTo>
                  <a:lnTo>
                    <a:pt x="486" y="463"/>
                  </a:lnTo>
                  <a:lnTo>
                    <a:pt x="459" y="485"/>
                  </a:lnTo>
                  <a:lnTo>
                    <a:pt x="437" y="510"/>
                  </a:lnTo>
                  <a:lnTo>
                    <a:pt x="418" y="539"/>
                  </a:lnTo>
                  <a:lnTo>
                    <a:pt x="404" y="570"/>
                  </a:lnTo>
                  <a:lnTo>
                    <a:pt x="394" y="605"/>
                  </a:lnTo>
                  <a:lnTo>
                    <a:pt x="388" y="642"/>
                  </a:lnTo>
                  <a:lnTo>
                    <a:pt x="364" y="987"/>
                  </a:lnTo>
                  <a:lnTo>
                    <a:pt x="364" y="1017"/>
                  </a:lnTo>
                  <a:lnTo>
                    <a:pt x="369" y="1046"/>
                  </a:lnTo>
                  <a:lnTo>
                    <a:pt x="378" y="1073"/>
                  </a:lnTo>
                  <a:lnTo>
                    <a:pt x="392" y="1099"/>
                  </a:lnTo>
                  <a:lnTo>
                    <a:pt x="411" y="1122"/>
                  </a:lnTo>
                  <a:lnTo>
                    <a:pt x="428" y="1138"/>
                  </a:lnTo>
                  <a:lnTo>
                    <a:pt x="447" y="1151"/>
                  </a:lnTo>
                  <a:lnTo>
                    <a:pt x="456" y="1446"/>
                  </a:lnTo>
                  <a:lnTo>
                    <a:pt x="450" y="1633"/>
                  </a:lnTo>
                  <a:lnTo>
                    <a:pt x="447" y="1650"/>
                  </a:lnTo>
                  <a:lnTo>
                    <a:pt x="438" y="1665"/>
                  </a:lnTo>
                  <a:lnTo>
                    <a:pt x="426" y="1676"/>
                  </a:lnTo>
                  <a:lnTo>
                    <a:pt x="411" y="1684"/>
                  </a:lnTo>
                  <a:lnTo>
                    <a:pt x="394" y="1687"/>
                  </a:lnTo>
                  <a:lnTo>
                    <a:pt x="359" y="1687"/>
                  </a:lnTo>
                  <a:lnTo>
                    <a:pt x="341" y="1684"/>
                  </a:lnTo>
                  <a:lnTo>
                    <a:pt x="325" y="1675"/>
                  </a:lnTo>
                  <a:lnTo>
                    <a:pt x="314" y="1664"/>
                  </a:lnTo>
                  <a:lnTo>
                    <a:pt x="305" y="1648"/>
                  </a:lnTo>
                  <a:lnTo>
                    <a:pt x="302" y="1630"/>
                  </a:lnTo>
                  <a:lnTo>
                    <a:pt x="302" y="1068"/>
                  </a:lnTo>
                  <a:lnTo>
                    <a:pt x="252" y="1068"/>
                  </a:lnTo>
                  <a:lnTo>
                    <a:pt x="252" y="1630"/>
                  </a:lnTo>
                  <a:lnTo>
                    <a:pt x="249" y="1648"/>
                  </a:lnTo>
                  <a:lnTo>
                    <a:pt x="242" y="1664"/>
                  </a:lnTo>
                  <a:lnTo>
                    <a:pt x="229" y="1675"/>
                  </a:lnTo>
                  <a:lnTo>
                    <a:pt x="214" y="1684"/>
                  </a:lnTo>
                  <a:lnTo>
                    <a:pt x="196" y="1687"/>
                  </a:lnTo>
                  <a:lnTo>
                    <a:pt x="162" y="1687"/>
                  </a:lnTo>
                  <a:lnTo>
                    <a:pt x="144" y="1684"/>
                  </a:lnTo>
                  <a:lnTo>
                    <a:pt x="129" y="1676"/>
                  </a:lnTo>
                  <a:lnTo>
                    <a:pt x="117" y="1665"/>
                  </a:lnTo>
                  <a:lnTo>
                    <a:pt x="109" y="1650"/>
                  </a:lnTo>
                  <a:lnTo>
                    <a:pt x="104" y="1633"/>
                  </a:lnTo>
                  <a:lnTo>
                    <a:pt x="79" y="899"/>
                  </a:lnTo>
                  <a:lnTo>
                    <a:pt x="57" y="898"/>
                  </a:lnTo>
                  <a:lnTo>
                    <a:pt x="39" y="892"/>
                  </a:lnTo>
                  <a:lnTo>
                    <a:pt x="23" y="883"/>
                  </a:lnTo>
                  <a:lnTo>
                    <a:pt x="13" y="872"/>
                  </a:lnTo>
                  <a:lnTo>
                    <a:pt x="4" y="858"/>
                  </a:lnTo>
                  <a:lnTo>
                    <a:pt x="0" y="843"/>
                  </a:lnTo>
                  <a:lnTo>
                    <a:pt x="0" y="826"/>
                  </a:lnTo>
                  <a:lnTo>
                    <a:pt x="24" y="481"/>
                  </a:lnTo>
                  <a:lnTo>
                    <a:pt x="27" y="456"/>
                  </a:lnTo>
                  <a:lnTo>
                    <a:pt x="35" y="435"/>
                  </a:lnTo>
                  <a:lnTo>
                    <a:pt x="44" y="417"/>
                  </a:lnTo>
                  <a:lnTo>
                    <a:pt x="57" y="402"/>
                  </a:lnTo>
                  <a:lnTo>
                    <a:pt x="70" y="390"/>
                  </a:lnTo>
                  <a:lnTo>
                    <a:pt x="84" y="379"/>
                  </a:lnTo>
                  <a:lnTo>
                    <a:pt x="100" y="372"/>
                  </a:lnTo>
                  <a:lnTo>
                    <a:pt x="115" y="367"/>
                  </a:lnTo>
                  <a:lnTo>
                    <a:pt x="130" y="362"/>
                  </a:lnTo>
                  <a:lnTo>
                    <a:pt x="153" y="359"/>
                  </a:lnTo>
                  <a:lnTo>
                    <a:pt x="181" y="357"/>
                  </a:lnTo>
                  <a:lnTo>
                    <a:pt x="208" y="355"/>
                  </a:lnTo>
                  <a:lnTo>
                    <a:pt x="234" y="354"/>
                  </a:lnTo>
                  <a:lnTo>
                    <a:pt x="259" y="354"/>
                  </a:lnTo>
                  <a:lnTo>
                    <a:pt x="278" y="353"/>
                  </a:lnTo>
                  <a:close/>
                  <a:moveTo>
                    <a:pt x="2326" y="169"/>
                  </a:moveTo>
                  <a:lnTo>
                    <a:pt x="2357" y="172"/>
                  </a:lnTo>
                  <a:lnTo>
                    <a:pt x="2386" y="181"/>
                  </a:lnTo>
                  <a:lnTo>
                    <a:pt x="2413" y="195"/>
                  </a:lnTo>
                  <a:lnTo>
                    <a:pt x="2435" y="214"/>
                  </a:lnTo>
                  <a:lnTo>
                    <a:pt x="2454" y="237"/>
                  </a:lnTo>
                  <a:lnTo>
                    <a:pt x="2469" y="263"/>
                  </a:lnTo>
                  <a:lnTo>
                    <a:pt x="2477" y="293"/>
                  </a:lnTo>
                  <a:lnTo>
                    <a:pt x="2481" y="323"/>
                  </a:lnTo>
                  <a:lnTo>
                    <a:pt x="2478" y="355"/>
                  </a:lnTo>
                  <a:lnTo>
                    <a:pt x="2469" y="385"/>
                  </a:lnTo>
                  <a:lnTo>
                    <a:pt x="2455" y="411"/>
                  </a:lnTo>
                  <a:lnTo>
                    <a:pt x="2436" y="434"/>
                  </a:lnTo>
                  <a:lnTo>
                    <a:pt x="2413" y="453"/>
                  </a:lnTo>
                  <a:lnTo>
                    <a:pt x="2386" y="468"/>
                  </a:lnTo>
                  <a:lnTo>
                    <a:pt x="2358" y="477"/>
                  </a:lnTo>
                  <a:lnTo>
                    <a:pt x="2326" y="481"/>
                  </a:lnTo>
                  <a:lnTo>
                    <a:pt x="2294" y="477"/>
                  </a:lnTo>
                  <a:lnTo>
                    <a:pt x="2266" y="468"/>
                  </a:lnTo>
                  <a:lnTo>
                    <a:pt x="2239" y="453"/>
                  </a:lnTo>
                  <a:lnTo>
                    <a:pt x="2216" y="434"/>
                  </a:lnTo>
                  <a:lnTo>
                    <a:pt x="2197" y="411"/>
                  </a:lnTo>
                  <a:lnTo>
                    <a:pt x="2183" y="385"/>
                  </a:lnTo>
                  <a:lnTo>
                    <a:pt x="2174" y="355"/>
                  </a:lnTo>
                  <a:lnTo>
                    <a:pt x="2172" y="323"/>
                  </a:lnTo>
                  <a:lnTo>
                    <a:pt x="2175" y="293"/>
                  </a:lnTo>
                  <a:lnTo>
                    <a:pt x="2183" y="263"/>
                  </a:lnTo>
                  <a:lnTo>
                    <a:pt x="2198" y="237"/>
                  </a:lnTo>
                  <a:lnTo>
                    <a:pt x="2217" y="214"/>
                  </a:lnTo>
                  <a:lnTo>
                    <a:pt x="2240" y="195"/>
                  </a:lnTo>
                  <a:lnTo>
                    <a:pt x="2266" y="181"/>
                  </a:lnTo>
                  <a:lnTo>
                    <a:pt x="2295" y="172"/>
                  </a:lnTo>
                  <a:lnTo>
                    <a:pt x="2326" y="169"/>
                  </a:lnTo>
                  <a:close/>
                  <a:moveTo>
                    <a:pt x="754" y="169"/>
                  </a:moveTo>
                  <a:lnTo>
                    <a:pt x="785" y="172"/>
                  </a:lnTo>
                  <a:lnTo>
                    <a:pt x="813" y="181"/>
                  </a:lnTo>
                  <a:lnTo>
                    <a:pt x="840" y="195"/>
                  </a:lnTo>
                  <a:lnTo>
                    <a:pt x="863" y="214"/>
                  </a:lnTo>
                  <a:lnTo>
                    <a:pt x="882" y="237"/>
                  </a:lnTo>
                  <a:lnTo>
                    <a:pt x="896" y="263"/>
                  </a:lnTo>
                  <a:lnTo>
                    <a:pt x="905" y="293"/>
                  </a:lnTo>
                  <a:lnTo>
                    <a:pt x="908" y="323"/>
                  </a:lnTo>
                  <a:lnTo>
                    <a:pt x="905" y="355"/>
                  </a:lnTo>
                  <a:lnTo>
                    <a:pt x="897" y="385"/>
                  </a:lnTo>
                  <a:lnTo>
                    <a:pt x="883" y="411"/>
                  </a:lnTo>
                  <a:lnTo>
                    <a:pt x="864" y="434"/>
                  </a:lnTo>
                  <a:lnTo>
                    <a:pt x="841" y="453"/>
                  </a:lnTo>
                  <a:lnTo>
                    <a:pt x="814" y="468"/>
                  </a:lnTo>
                  <a:lnTo>
                    <a:pt x="785" y="477"/>
                  </a:lnTo>
                  <a:lnTo>
                    <a:pt x="754" y="481"/>
                  </a:lnTo>
                  <a:lnTo>
                    <a:pt x="722" y="477"/>
                  </a:lnTo>
                  <a:lnTo>
                    <a:pt x="693" y="468"/>
                  </a:lnTo>
                  <a:lnTo>
                    <a:pt x="666" y="453"/>
                  </a:lnTo>
                  <a:lnTo>
                    <a:pt x="644" y="434"/>
                  </a:lnTo>
                  <a:lnTo>
                    <a:pt x="625" y="411"/>
                  </a:lnTo>
                  <a:lnTo>
                    <a:pt x="610" y="385"/>
                  </a:lnTo>
                  <a:lnTo>
                    <a:pt x="602" y="355"/>
                  </a:lnTo>
                  <a:lnTo>
                    <a:pt x="599" y="323"/>
                  </a:lnTo>
                  <a:lnTo>
                    <a:pt x="602" y="293"/>
                  </a:lnTo>
                  <a:lnTo>
                    <a:pt x="612" y="263"/>
                  </a:lnTo>
                  <a:lnTo>
                    <a:pt x="626" y="237"/>
                  </a:lnTo>
                  <a:lnTo>
                    <a:pt x="645" y="214"/>
                  </a:lnTo>
                  <a:lnTo>
                    <a:pt x="668" y="195"/>
                  </a:lnTo>
                  <a:lnTo>
                    <a:pt x="694" y="181"/>
                  </a:lnTo>
                  <a:lnTo>
                    <a:pt x="722" y="172"/>
                  </a:lnTo>
                  <a:lnTo>
                    <a:pt x="754" y="169"/>
                  </a:lnTo>
                  <a:close/>
                  <a:moveTo>
                    <a:pt x="278" y="0"/>
                  </a:moveTo>
                  <a:lnTo>
                    <a:pt x="308" y="3"/>
                  </a:lnTo>
                  <a:lnTo>
                    <a:pt x="337" y="13"/>
                  </a:lnTo>
                  <a:lnTo>
                    <a:pt x="363" y="26"/>
                  </a:lnTo>
                  <a:lnTo>
                    <a:pt x="387" y="45"/>
                  </a:lnTo>
                  <a:lnTo>
                    <a:pt x="406" y="69"/>
                  </a:lnTo>
                  <a:lnTo>
                    <a:pt x="419" y="94"/>
                  </a:lnTo>
                  <a:lnTo>
                    <a:pt x="429" y="124"/>
                  </a:lnTo>
                  <a:lnTo>
                    <a:pt x="432" y="154"/>
                  </a:lnTo>
                  <a:lnTo>
                    <a:pt x="429" y="186"/>
                  </a:lnTo>
                  <a:lnTo>
                    <a:pt x="420" y="216"/>
                  </a:lnTo>
                  <a:lnTo>
                    <a:pt x="407" y="242"/>
                  </a:lnTo>
                  <a:lnTo>
                    <a:pt x="388" y="265"/>
                  </a:lnTo>
                  <a:lnTo>
                    <a:pt x="364" y="284"/>
                  </a:lnTo>
                  <a:lnTo>
                    <a:pt x="338" y="299"/>
                  </a:lnTo>
                  <a:lnTo>
                    <a:pt x="308" y="308"/>
                  </a:lnTo>
                  <a:lnTo>
                    <a:pt x="278" y="312"/>
                  </a:lnTo>
                  <a:lnTo>
                    <a:pt x="246" y="308"/>
                  </a:lnTo>
                  <a:lnTo>
                    <a:pt x="216" y="299"/>
                  </a:lnTo>
                  <a:lnTo>
                    <a:pt x="190" y="284"/>
                  </a:lnTo>
                  <a:lnTo>
                    <a:pt x="168" y="265"/>
                  </a:lnTo>
                  <a:lnTo>
                    <a:pt x="149" y="242"/>
                  </a:lnTo>
                  <a:lnTo>
                    <a:pt x="134" y="216"/>
                  </a:lnTo>
                  <a:lnTo>
                    <a:pt x="126" y="186"/>
                  </a:lnTo>
                  <a:lnTo>
                    <a:pt x="122" y="154"/>
                  </a:lnTo>
                  <a:lnTo>
                    <a:pt x="126" y="124"/>
                  </a:lnTo>
                  <a:lnTo>
                    <a:pt x="135" y="94"/>
                  </a:lnTo>
                  <a:lnTo>
                    <a:pt x="150" y="69"/>
                  </a:lnTo>
                  <a:lnTo>
                    <a:pt x="169" y="45"/>
                  </a:lnTo>
                  <a:lnTo>
                    <a:pt x="191" y="26"/>
                  </a:lnTo>
                  <a:lnTo>
                    <a:pt x="217" y="13"/>
                  </a:lnTo>
                  <a:lnTo>
                    <a:pt x="246" y="3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0666237" y="2961675"/>
            <a:ext cx="1026139" cy="970759"/>
            <a:chOff x="1828800" y="4194175"/>
            <a:chExt cx="500063" cy="473075"/>
          </a:xfrm>
        </p:grpSpPr>
        <p:sp>
          <p:nvSpPr>
            <p:cNvPr id="15" name="Freeform 14"/>
            <p:cNvSpPr>
              <a:spLocks/>
            </p:cNvSpPr>
            <p:nvPr/>
          </p:nvSpPr>
          <p:spPr bwMode="white">
            <a:xfrm>
              <a:off x="1828800" y="4194175"/>
              <a:ext cx="500063" cy="473075"/>
            </a:xfrm>
            <a:custGeom>
              <a:avLst/>
              <a:gdLst>
                <a:gd name="T0" fmla="*/ 1414 w 2200"/>
                <a:gd name="T1" fmla="*/ 2 h 2083"/>
                <a:gd name="T2" fmla="*/ 2114 w 2200"/>
                <a:gd name="T3" fmla="*/ 144 h 2083"/>
                <a:gd name="T4" fmla="*/ 2176 w 2200"/>
                <a:gd name="T5" fmla="*/ 194 h 2083"/>
                <a:gd name="T6" fmla="*/ 2200 w 2200"/>
                <a:gd name="T7" fmla="*/ 271 h 2083"/>
                <a:gd name="T8" fmla="*/ 2096 w 2200"/>
                <a:gd name="T9" fmla="*/ 822 h 2083"/>
                <a:gd name="T10" fmla="*/ 2078 w 2200"/>
                <a:gd name="T11" fmla="*/ 880 h 2083"/>
                <a:gd name="T12" fmla="*/ 2084 w 2200"/>
                <a:gd name="T13" fmla="*/ 928 h 2083"/>
                <a:gd name="T14" fmla="*/ 2061 w 2200"/>
                <a:gd name="T15" fmla="*/ 1008 h 2083"/>
                <a:gd name="T16" fmla="*/ 1999 w 2200"/>
                <a:gd name="T17" fmla="*/ 1059 h 2083"/>
                <a:gd name="T18" fmla="*/ 1623 w 2200"/>
                <a:gd name="T19" fmla="*/ 1204 h 2083"/>
                <a:gd name="T20" fmla="*/ 1522 w 2200"/>
                <a:gd name="T21" fmla="*/ 1182 h 2083"/>
                <a:gd name="T22" fmla="*/ 1537 w 2200"/>
                <a:gd name="T23" fmla="*/ 1249 h 2083"/>
                <a:gd name="T24" fmla="*/ 1536 w 2200"/>
                <a:gd name="T25" fmla="*/ 1879 h 2083"/>
                <a:gd name="T26" fmla="*/ 1512 w 2200"/>
                <a:gd name="T27" fmla="*/ 1962 h 2083"/>
                <a:gd name="T28" fmla="*/ 1476 w 2200"/>
                <a:gd name="T29" fmla="*/ 2015 h 2083"/>
                <a:gd name="T30" fmla="*/ 1389 w 2200"/>
                <a:gd name="T31" fmla="*/ 2071 h 2083"/>
                <a:gd name="T32" fmla="*/ 1322 w 2200"/>
                <a:gd name="T33" fmla="*/ 2083 h 2083"/>
                <a:gd name="T34" fmla="*/ 1243 w 2200"/>
                <a:gd name="T35" fmla="*/ 2067 h 2083"/>
                <a:gd name="T36" fmla="*/ 1175 w 2200"/>
                <a:gd name="T37" fmla="*/ 2022 h 2083"/>
                <a:gd name="T38" fmla="*/ 1124 w 2200"/>
                <a:gd name="T39" fmla="*/ 1947 h 2083"/>
                <a:gd name="T40" fmla="*/ 1105 w 2200"/>
                <a:gd name="T41" fmla="*/ 1844 h 2083"/>
                <a:gd name="T42" fmla="*/ 1015 w 2200"/>
                <a:gd name="T43" fmla="*/ 1776 h 2083"/>
                <a:gd name="T44" fmla="*/ 853 w 2200"/>
                <a:gd name="T45" fmla="*/ 1852 h 2083"/>
                <a:gd name="T46" fmla="*/ 663 w 2200"/>
                <a:gd name="T47" fmla="*/ 1888 h 2083"/>
                <a:gd name="T48" fmla="*/ 476 w 2200"/>
                <a:gd name="T49" fmla="*/ 1878 h 2083"/>
                <a:gd name="T50" fmla="*/ 313 w 2200"/>
                <a:gd name="T51" fmla="*/ 1818 h 2083"/>
                <a:gd name="T52" fmla="*/ 174 w 2200"/>
                <a:gd name="T53" fmla="*/ 1715 h 2083"/>
                <a:gd name="T54" fmla="*/ 72 w 2200"/>
                <a:gd name="T55" fmla="*/ 1578 h 2083"/>
                <a:gd name="T56" fmla="*/ 12 w 2200"/>
                <a:gd name="T57" fmla="*/ 1413 h 2083"/>
                <a:gd name="T58" fmla="*/ 1 w 2200"/>
                <a:gd name="T59" fmla="*/ 1224 h 2083"/>
                <a:gd name="T60" fmla="*/ 22 w 2200"/>
                <a:gd name="T61" fmla="*/ 1026 h 2083"/>
                <a:gd name="T62" fmla="*/ 56 w 2200"/>
                <a:gd name="T63" fmla="*/ 854 h 2083"/>
                <a:gd name="T64" fmla="*/ 90 w 2200"/>
                <a:gd name="T65" fmla="*/ 740 h 2083"/>
                <a:gd name="T66" fmla="*/ 135 w 2200"/>
                <a:gd name="T67" fmla="*/ 672 h 2083"/>
                <a:gd name="T68" fmla="*/ 187 w 2200"/>
                <a:gd name="T69" fmla="*/ 634 h 2083"/>
                <a:gd name="T70" fmla="*/ 238 w 2200"/>
                <a:gd name="T71" fmla="*/ 618 h 2083"/>
                <a:gd name="T72" fmla="*/ 261 w 2200"/>
                <a:gd name="T73" fmla="*/ 548 h 2083"/>
                <a:gd name="T74" fmla="*/ 325 w 2200"/>
                <a:gd name="T75" fmla="*/ 474 h 2083"/>
                <a:gd name="T76" fmla="*/ 376 w 2200"/>
                <a:gd name="T77" fmla="*/ 412 h 2083"/>
                <a:gd name="T78" fmla="*/ 372 w 2200"/>
                <a:gd name="T79" fmla="*/ 301 h 2083"/>
                <a:gd name="T80" fmla="*/ 415 w 2200"/>
                <a:gd name="T81" fmla="*/ 188 h 2083"/>
                <a:gd name="T82" fmla="*/ 500 w 2200"/>
                <a:gd name="T83" fmla="*/ 102 h 2083"/>
                <a:gd name="T84" fmla="*/ 614 w 2200"/>
                <a:gd name="T85" fmla="*/ 59 h 2083"/>
                <a:gd name="T86" fmla="*/ 738 w 2200"/>
                <a:gd name="T87" fmla="*/ 69 h 2083"/>
                <a:gd name="T88" fmla="*/ 845 w 2200"/>
                <a:gd name="T89" fmla="*/ 127 h 2083"/>
                <a:gd name="T90" fmla="*/ 918 w 2200"/>
                <a:gd name="T91" fmla="*/ 223 h 2083"/>
                <a:gd name="T92" fmla="*/ 945 w 2200"/>
                <a:gd name="T93" fmla="*/ 343 h 2083"/>
                <a:gd name="T94" fmla="*/ 925 w 2200"/>
                <a:gd name="T95" fmla="*/ 451 h 2083"/>
                <a:gd name="T96" fmla="*/ 867 w 2200"/>
                <a:gd name="T97" fmla="*/ 544 h 2083"/>
                <a:gd name="T98" fmla="*/ 940 w 2200"/>
                <a:gd name="T99" fmla="*/ 604 h 2083"/>
                <a:gd name="T100" fmla="*/ 997 w 2200"/>
                <a:gd name="T101" fmla="*/ 693 h 2083"/>
                <a:gd name="T102" fmla="*/ 1162 w 2200"/>
                <a:gd name="T103" fmla="*/ 598 h 2083"/>
                <a:gd name="T104" fmla="*/ 1278 w 2200"/>
                <a:gd name="T105" fmla="*/ 63 h 2083"/>
                <a:gd name="T106" fmla="*/ 1342 w 2200"/>
                <a:gd name="T107" fmla="*/ 1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0" h="2083">
                  <a:moveTo>
                    <a:pt x="1395" y="0"/>
                  </a:moveTo>
                  <a:lnTo>
                    <a:pt x="1404" y="1"/>
                  </a:lnTo>
                  <a:lnTo>
                    <a:pt x="1414" y="2"/>
                  </a:lnTo>
                  <a:lnTo>
                    <a:pt x="1423" y="3"/>
                  </a:lnTo>
                  <a:lnTo>
                    <a:pt x="2087" y="135"/>
                  </a:lnTo>
                  <a:lnTo>
                    <a:pt x="2114" y="144"/>
                  </a:lnTo>
                  <a:lnTo>
                    <a:pt x="2138" y="156"/>
                  </a:lnTo>
                  <a:lnTo>
                    <a:pt x="2159" y="174"/>
                  </a:lnTo>
                  <a:lnTo>
                    <a:pt x="2176" y="194"/>
                  </a:lnTo>
                  <a:lnTo>
                    <a:pt x="2189" y="219"/>
                  </a:lnTo>
                  <a:lnTo>
                    <a:pt x="2197" y="244"/>
                  </a:lnTo>
                  <a:lnTo>
                    <a:pt x="2200" y="271"/>
                  </a:lnTo>
                  <a:lnTo>
                    <a:pt x="2197" y="300"/>
                  </a:lnTo>
                  <a:lnTo>
                    <a:pt x="2102" y="799"/>
                  </a:lnTo>
                  <a:lnTo>
                    <a:pt x="2096" y="822"/>
                  </a:lnTo>
                  <a:lnTo>
                    <a:pt x="2085" y="843"/>
                  </a:lnTo>
                  <a:lnTo>
                    <a:pt x="2072" y="862"/>
                  </a:lnTo>
                  <a:lnTo>
                    <a:pt x="2078" y="880"/>
                  </a:lnTo>
                  <a:lnTo>
                    <a:pt x="2082" y="899"/>
                  </a:lnTo>
                  <a:lnTo>
                    <a:pt x="2084" y="918"/>
                  </a:lnTo>
                  <a:lnTo>
                    <a:pt x="2084" y="928"/>
                  </a:lnTo>
                  <a:lnTo>
                    <a:pt x="2081" y="957"/>
                  </a:lnTo>
                  <a:lnTo>
                    <a:pt x="2074" y="983"/>
                  </a:lnTo>
                  <a:lnTo>
                    <a:pt x="2061" y="1008"/>
                  </a:lnTo>
                  <a:lnTo>
                    <a:pt x="2044" y="1029"/>
                  </a:lnTo>
                  <a:lnTo>
                    <a:pt x="2023" y="1046"/>
                  </a:lnTo>
                  <a:lnTo>
                    <a:pt x="1999" y="1059"/>
                  </a:lnTo>
                  <a:lnTo>
                    <a:pt x="1686" y="1190"/>
                  </a:lnTo>
                  <a:lnTo>
                    <a:pt x="1655" y="1201"/>
                  </a:lnTo>
                  <a:lnTo>
                    <a:pt x="1623" y="1204"/>
                  </a:lnTo>
                  <a:lnTo>
                    <a:pt x="1600" y="1202"/>
                  </a:lnTo>
                  <a:lnTo>
                    <a:pt x="1579" y="1198"/>
                  </a:lnTo>
                  <a:lnTo>
                    <a:pt x="1522" y="1182"/>
                  </a:lnTo>
                  <a:lnTo>
                    <a:pt x="1529" y="1203"/>
                  </a:lnTo>
                  <a:lnTo>
                    <a:pt x="1534" y="1224"/>
                  </a:lnTo>
                  <a:lnTo>
                    <a:pt x="1537" y="1249"/>
                  </a:lnTo>
                  <a:lnTo>
                    <a:pt x="1538" y="1258"/>
                  </a:lnTo>
                  <a:lnTo>
                    <a:pt x="1538" y="1844"/>
                  </a:lnTo>
                  <a:lnTo>
                    <a:pt x="1536" y="1879"/>
                  </a:lnTo>
                  <a:lnTo>
                    <a:pt x="1531" y="1910"/>
                  </a:lnTo>
                  <a:lnTo>
                    <a:pt x="1522" y="1938"/>
                  </a:lnTo>
                  <a:lnTo>
                    <a:pt x="1512" y="1962"/>
                  </a:lnTo>
                  <a:lnTo>
                    <a:pt x="1500" y="1983"/>
                  </a:lnTo>
                  <a:lnTo>
                    <a:pt x="1488" y="2001"/>
                  </a:lnTo>
                  <a:lnTo>
                    <a:pt x="1476" y="2015"/>
                  </a:lnTo>
                  <a:lnTo>
                    <a:pt x="1450" y="2039"/>
                  </a:lnTo>
                  <a:lnTo>
                    <a:pt x="1421" y="2058"/>
                  </a:lnTo>
                  <a:lnTo>
                    <a:pt x="1389" y="2071"/>
                  </a:lnTo>
                  <a:lnTo>
                    <a:pt x="1356" y="2080"/>
                  </a:lnTo>
                  <a:lnTo>
                    <a:pt x="1322" y="2083"/>
                  </a:lnTo>
                  <a:lnTo>
                    <a:pt x="1322" y="2083"/>
                  </a:lnTo>
                  <a:lnTo>
                    <a:pt x="1295" y="2081"/>
                  </a:lnTo>
                  <a:lnTo>
                    <a:pt x="1270" y="2076"/>
                  </a:lnTo>
                  <a:lnTo>
                    <a:pt x="1243" y="2067"/>
                  </a:lnTo>
                  <a:lnTo>
                    <a:pt x="1219" y="2056"/>
                  </a:lnTo>
                  <a:lnTo>
                    <a:pt x="1196" y="2041"/>
                  </a:lnTo>
                  <a:lnTo>
                    <a:pt x="1175" y="2022"/>
                  </a:lnTo>
                  <a:lnTo>
                    <a:pt x="1155" y="2000"/>
                  </a:lnTo>
                  <a:lnTo>
                    <a:pt x="1138" y="1975"/>
                  </a:lnTo>
                  <a:lnTo>
                    <a:pt x="1124" y="1947"/>
                  </a:lnTo>
                  <a:lnTo>
                    <a:pt x="1114" y="1916"/>
                  </a:lnTo>
                  <a:lnTo>
                    <a:pt x="1108" y="1881"/>
                  </a:lnTo>
                  <a:lnTo>
                    <a:pt x="1105" y="1844"/>
                  </a:lnTo>
                  <a:lnTo>
                    <a:pt x="1105" y="1707"/>
                  </a:lnTo>
                  <a:lnTo>
                    <a:pt x="1063" y="1743"/>
                  </a:lnTo>
                  <a:lnTo>
                    <a:pt x="1015" y="1776"/>
                  </a:lnTo>
                  <a:lnTo>
                    <a:pt x="964" y="1805"/>
                  </a:lnTo>
                  <a:lnTo>
                    <a:pt x="910" y="1831"/>
                  </a:lnTo>
                  <a:lnTo>
                    <a:pt x="853" y="1852"/>
                  </a:lnTo>
                  <a:lnTo>
                    <a:pt x="791" y="1869"/>
                  </a:lnTo>
                  <a:lnTo>
                    <a:pt x="729" y="1880"/>
                  </a:lnTo>
                  <a:lnTo>
                    <a:pt x="663" y="1888"/>
                  </a:lnTo>
                  <a:lnTo>
                    <a:pt x="597" y="1891"/>
                  </a:lnTo>
                  <a:lnTo>
                    <a:pt x="536" y="1888"/>
                  </a:lnTo>
                  <a:lnTo>
                    <a:pt x="476" y="1878"/>
                  </a:lnTo>
                  <a:lnTo>
                    <a:pt x="419" y="1863"/>
                  </a:lnTo>
                  <a:lnTo>
                    <a:pt x="364" y="1843"/>
                  </a:lnTo>
                  <a:lnTo>
                    <a:pt x="313" y="1818"/>
                  </a:lnTo>
                  <a:lnTo>
                    <a:pt x="263" y="1788"/>
                  </a:lnTo>
                  <a:lnTo>
                    <a:pt x="217" y="1753"/>
                  </a:lnTo>
                  <a:lnTo>
                    <a:pt x="174" y="1715"/>
                  </a:lnTo>
                  <a:lnTo>
                    <a:pt x="136" y="1673"/>
                  </a:lnTo>
                  <a:lnTo>
                    <a:pt x="101" y="1627"/>
                  </a:lnTo>
                  <a:lnTo>
                    <a:pt x="72" y="1578"/>
                  </a:lnTo>
                  <a:lnTo>
                    <a:pt x="46" y="1525"/>
                  </a:lnTo>
                  <a:lnTo>
                    <a:pt x="26" y="1470"/>
                  </a:lnTo>
                  <a:lnTo>
                    <a:pt x="12" y="1413"/>
                  </a:lnTo>
                  <a:lnTo>
                    <a:pt x="3" y="1354"/>
                  </a:lnTo>
                  <a:lnTo>
                    <a:pt x="0" y="1294"/>
                  </a:lnTo>
                  <a:lnTo>
                    <a:pt x="1" y="1224"/>
                  </a:lnTo>
                  <a:lnTo>
                    <a:pt x="6" y="1157"/>
                  </a:lnTo>
                  <a:lnTo>
                    <a:pt x="14" y="1090"/>
                  </a:lnTo>
                  <a:lnTo>
                    <a:pt x="22" y="1026"/>
                  </a:lnTo>
                  <a:lnTo>
                    <a:pt x="33" y="964"/>
                  </a:lnTo>
                  <a:lnTo>
                    <a:pt x="44" y="907"/>
                  </a:lnTo>
                  <a:lnTo>
                    <a:pt x="56" y="854"/>
                  </a:lnTo>
                  <a:lnTo>
                    <a:pt x="67" y="807"/>
                  </a:lnTo>
                  <a:lnTo>
                    <a:pt x="77" y="771"/>
                  </a:lnTo>
                  <a:lnTo>
                    <a:pt x="90" y="740"/>
                  </a:lnTo>
                  <a:lnTo>
                    <a:pt x="104" y="714"/>
                  </a:lnTo>
                  <a:lnTo>
                    <a:pt x="119" y="691"/>
                  </a:lnTo>
                  <a:lnTo>
                    <a:pt x="135" y="672"/>
                  </a:lnTo>
                  <a:lnTo>
                    <a:pt x="152" y="656"/>
                  </a:lnTo>
                  <a:lnTo>
                    <a:pt x="170" y="643"/>
                  </a:lnTo>
                  <a:lnTo>
                    <a:pt x="187" y="634"/>
                  </a:lnTo>
                  <a:lnTo>
                    <a:pt x="205" y="626"/>
                  </a:lnTo>
                  <a:lnTo>
                    <a:pt x="222" y="621"/>
                  </a:lnTo>
                  <a:lnTo>
                    <a:pt x="238" y="618"/>
                  </a:lnTo>
                  <a:lnTo>
                    <a:pt x="238" y="616"/>
                  </a:lnTo>
                  <a:lnTo>
                    <a:pt x="247" y="580"/>
                  </a:lnTo>
                  <a:lnTo>
                    <a:pt x="261" y="548"/>
                  </a:lnTo>
                  <a:lnTo>
                    <a:pt x="279" y="520"/>
                  </a:lnTo>
                  <a:lnTo>
                    <a:pt x="301" y="495"/>
                  </a:lnTo>
                  <a:lnTo>
                    <a:pt x="325" y="474"/>
                  </a:lnTo>
                  <a:lnTo>
                    <a:pt x="354" y="457"/>
                  </a:lnTo>
                  <a:lnTo>
                    <a:pt x="386" y="445"/>
                  </a:lnTo>
                  <a:lnTo>
                    <a:pt x="376" y="412"/>
                  </a:lnTo>
                  <a:lnTo>
                    <a:pt x="370" y="378"/>
                  </a:lnTo>
                  <a:lnTo>
                    <a:pt x="369" y="343"/>
                  </a:lnTo>
                  <a:lnTo>
                    <a:pt x="372" y="301"/>
                  </a:lnTo>
                  <a:lnTo>
                    <a:pt x="381" y="261"/>
                  </a:lnTo>
                  <a:lnTo>
                    <a:pt x="396" y="223"/>
                  </a:lnTo>
                  <a:lnTo>
                    <a:pt x="415" y="188"/>
                  </a:lnTo>
                  <a:lnTo>
                    <a:pt x="439" y="155"/>
                  </a:lnTo>
                  <a:lnTo>
                    <a:pt x="468" y="127"/>
                  </a:lnTo>
                  <a:lnTo>
                    <a:pt x="500" y="102"/>
                  </a:lnTo>
                  <a:lnTo>
                    <a:pt x="536" y="83"/>
                  </a:lnTo>
                  <a:lnTo>
                    <a:pt x="574" y="69"/>
                  </a:lnTo>
                  <a:lnTo>
                    <a:pt x="614" y="59"/>
                  </a:lnTo>
                  <a:lnTo>
                    <a:pt x="656" y="56"/>
                  </a:lnTo>
                  <a:lnTo>
                    <a:pt x="698" y="59"/>
                  </a:lnTo>
                  <a:lnTo>
                    <a:pt x="738" y="69"/>
                  </a:lnTo>
                  <a:lnTo>
                    <a:pt x="778" y="83"/>
                  </a:lnTo>
                  <a:lnTo>
                    <a:pt x="812" y="102"/>
                  </a:lnTo>
                  <a:lnTo>
                    <a:pt x="845" y="127"/>
                  </a:lnTo>
                  <a:lnTo>
                    <a:pt x="874" y="155"/>
                  </a:lnTo>
                  <a:lnTo>
                    <a:pt x="898" y="188"/>
                  </a:lnTo>
                  <a:lnTo>
                    <a:pt x="918" y="223"/>
                  </a:lnTo>
                  <a:lnTo>
                    <a:pt x="933" y="261"/>
                  </a:lnTo>
                  <a:lnTo>
                    <a:pt x="941" y="301"/>
                  </a:lnTo>
                  <a:lnTo>
                    <a:pt x="945" y="343"/>
                  </a:lnTo>
                  <a:lnTo>
                    <a:pt x="943" y="380"/>
                  </a:lnTo>
                  <a:lnTo>
                    <a:pt x="937" y="416"/>
                  </a:lnTo>
                  <a:lnTo>
                    <a:pt x="925" y="451"/>
                  </a:lnTo>
                  <a:lnTo>
                    <a:pt x="911" y="484"/>
                  </a:lnTo>
                  <a:lnTo>
                    <a:pt x="891" y="515"/>
                  </a:lnTo>
                  <a:lnTo>
                    <a:pt x="867" y="544"/>
                  </a:lnTo>
                  <a:lnTo>
                    <a:pt x="893" y="561"/>
                  </a:lnTo>
                  <a:lnTo>
                    <a:pt x="917" y="581"/>
                  </a:lnTo>
                  <a:lnTo>
                    <a:pt x="940" y="604"/>
                  </a:lnTo>
                  <a:lnTo>
                    <a:pt x="962" y="631"/>
                  </a:lnTo>
                  <a:lnTo>
                    <a:pt x="981" y="660"/>
                  </a:lnTo>
                  <a:lnTo>
                    <a:pt x="997" y="693"/>
                  </a:lnTo>
                  <a:lnTo>
                    <a:pt x="1160" y="638"/>
                  </a:lnTo>
                  <a:lnTo>
                    <a:pt x="1160" y="618"/>
                  </a:lnTo>
                  <a:lnTo>
                    <a:pt x="1162" y="598"/>
                  </a:lnTo>
                  <a:lnTo>
                    <a:pt x="1258" y="114"/>
                  </a:lnTo>
                  <a:lnTo>
                    <a:pt x="1266" y="87"/>
                  </a:lnTo>
                  <a:lnTo>
                    <a:pt x="1278" y="63"/>
                  </a:lnTo>
                  <a:lnTo>
                    <a:pt x="1296" y="42"/>
                  </a:lnTo>
                  <a:lnTo>
                    <a:pt x="1317" y="24"/>
                  </a:lnTo>
                  <a:lnTo>
                    <a:pt x="1342" y="10"/>
                  </a:lnTo>
                  <a:lnTo>
                    <a:pt x="1368" y="3"/>
                  </a:lnTo>
                  <a:lnTo>
                    <a:pt x="139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908175" y="4232275"/>
              <a:ext cx="244475" cy="409575"/>
            </a:xfrm>
            <a:custGeom>
              <a:avLst/>
              <a:gdLst>
                <a:gd name="T0" fmla="*/ 137 w 1076"/>
                <a:gd name="T1" fmla="*/ 382 h 1802"/>
                <a:gd name="T2" fmla="*/ 227 w 1076"/>
                <a:gd name="T3" fmla="*/ 398 h 1802"/>
                <a:gd name="T4" fmla="*/ 329 w 1076"/>
                <a:gd name="T5" fmla="*/ 425 h 1802"/>
                <a:gd name="T6" fmla="*/ 419 w 1076"/>
                <a:gd name="T7" fmla="*/ 453 h 1802"/>
                <a:gd name="T8" fmla="*/ 475 w 1076"/>
                <a:gd name="T9" fmla="*/ 482 h 1802"/>
                <a:gd name="T10" fmla="*/ 523 w 1076"/>
                <a:gd name="T11" fmla="*/ 528 h 1802"/>
                <a:gd name="T12" fmla="*/ 554 w 1076"/>
                <a:gd name="T13" fmla="*/ 599 h 1802"/>
                <a:gd name="T14" fmla="*/ 959 w 1076"/>
                <a:gd name="T15" fmla="*/ 984 h 1802"/>
                <a:gd name="T16" fmla="*/ 1004 w 1076"/>
                <a:gd name="T17" fmla="*/ 990 h 1802"/>
                <a:gd name="T18" fmla="*/ 1045 w 1076"/>
                <a:gd name="T19" fmla="*/ 1015 h 1802"/>
                <a:gd name="T20" fmla="*/ 1073 w 1076"/>
                <a:gd name="T21" fmla="*/ 1066 h 1802"/>
                <a:gd name="T22" fmla="*/ 1074 w 1076"/>
                <a:gd name="T23" fmla="*/ 1704 h 1802"/>
                <a:gd name="T24" fmla="*/ 1048 w 1076"/>
                <a:gd name="T25" fmla="*/ 1767 h 1802"/>
                <a:gd name="T26" fmla="*/ 1000 w 1076"/>
                <a:gd name="T27" fmla="*/ 1799 h 1802"/>
                <a:gd name="T28" fmla="*/ 945 w 1076"/>
                <a:gd name="T29" fmla="*/ 1799 h 1802"/>
                <a:gd name="T30" fmla="*/ 898 w 1076"/>
                <a:gd name="T31" fmla="*/ 1767 h 1802"/>
                <a:gd name="T32" fmla="*/ 871 w 1076"/>
                <a:gd name="T33" fmla="*/ 1704 h 1802"/>
                <a:gd name="T34" fmla="*/ 868 w 1076"/>
                <a:gd name="T35" fmla="*/ 1201 h 1802"/>
                <a:gd name="T36" fmla="*/ 862 w 1076"/>
                <a:gd name="T37" fmla="*/ 1196 h 1802"/>
                <a:gd name="T38" fmla="*/ 824 w 1076"/>
                <a:gd name="T39" fmla="*/ 1209 h 1802"/>
                <a:gd name="T40" fmla="*/ 735 w 1076"/>
                <a:gd name="T41" fmla="*/ 1235 h 1802"/>
                <a:gd name="T42" fmla="*/ 614 w 1076"/>
                <a:gd name="T43" fmla="*/ 1256 h 1802"/>
                <a:gd name="T44" fmla="*/ 501 w 1076"/>
                <a:gd name="T45" fmla="*/ 1259 h 1802"/>
                <a:gd name="T46" fmla="*/ 448 w 1076"/>
                <a:gd name="T47" fmla="*/ 1224 h 1802"/>
                <a:gd name="T48" fmla="*/ 408 w 1076"/>
                <a:gd name="T49" fmla="*/ 1165 h 1802"/>
                <a:gd name="T50" fmla="*/ 389 w 1076"/>
                <a:gd name="T51" fmla="*/ 1120 h 1802"/>
                <a:gd name="T52" fmla="*/ 375 w 1076"/>
                <a:gd name="T53" fmla="*/ 1075 h 1802"/>
                <a:gd name="T54" fmla="*/ 351 w 1076"/>
                <a:gd name="T55" fmla="*/ 977 h 1802"/>
                <a:gd name="T56" fmla="*/ 328 w 1076"/>
                <a:gd name="T57" fmla="*/ 823 h 1802"/>
                <a:gd name="T58" fmla="*/ 308 w 1076"/>
                <a:gd name="T59" fmla="*/ 691 h 1802"/>
                <a:gd name="T60" fmla="*/ 266 w 1076"/>
                <a:gd name="T61" fmla="*/ 615 h 1802"/>
                <a:gd name="T62" fmla="*/ 209 w 1076"/>
                <a:gd name="T63" fmla="*/ 563 h 1802"/>
                <a:gd name="T64" fmla="*/ 149 w 1076"/>
                <a:gd name="T65" fmla="*/ 529 h 1802"/>
                <a:gd name="T66" fmla="*/ 96 w 1076"/>
                <a:gd name="T67" fmla="*/ 507 h 1802"/>
                <a:gd name="T68" fmla="*/ 61 w 1076"/>
                <a:gd name="T69" fmla="*/ 493 h 1802"/>
                <a:gd name="T70" fmla="*/ 20 w 1076"/>
                <a:gd name="T71" fmla="*/ 476 h 1802"/>
                <a:gd name="T72" fmla="*/ 0 w 1076"/>
                <a:gd name="T73" fmla="*/ 469 h 1802"/>
                <a:gd name="T74" fmla="*/ 25 w 1076"/>
                <a:gd name="T75" fmla="*/ 413 h 1802"/>
                <a:gd name="T76" fmla="*/ 67 w 1076"/>
                <a:gd name="T77" fmla="*/ 385 h 1802"/>
                <a:gd name="T78" fmla="*/ 308 w 1076"/>
                <a:gd name="T79" fmla="*/ 0 h 1802"/>
                <a:gd name="T80" fmla="*/ 396 w 1076"/>
                <a:gd name="T81" fmla="*/ 24 h 1802"/>
                <a:gd name="T82" fmla="*/ 459 w 1076"/>
                <a:gd name="T83" fmla="*/ 88 h 1802"/>
                <a:gd name="T84" fmla="*/ 483 w 1076"/>
                <a:gd name="T85" fmla="*/ 176 h 1802"/>
                <a:gd name="T86" fmla="*/ 460 w 1076"/>
                <a:gd name="T87" fmla="*/ 266 h 1802"/>
                <a:gd name="T88" fmla="*/ 397 w 1076"/>
                <a:gd name="T89" fmla="*/ 330 h 1802"/>
                <a:gd name="T90" fmla="*/ 308 w 1076"/>
                <a:gd name="T91" fmla="*/ 355 h 1802"/>
                <a:gd name="T92" fmla="*/ 218 w 1076"/>
                <a:gd name="T93" fmla="*/ 330 h 1802"/>
                <a:gd name="T94" fmla="*/ 155 w 1076"/>
                <a:gd name="T95" fmla="*/ 266 h 1802"/>
                <a:gd name="T96" fmla="*/ 132 w 1076"/>
                <a:gd name="T97" fmla="*/ 176 h 1802"/>
                <a:gd name="T98" fmla="*/ 156 w 1076"/>
                <a:gd name="T99" fmla="*/ 88 h 1802"/>
                <a:gd name="T100" fmla="*/ 219 w 1076"/>
                <a:gd name="T101" fmla="*/ 24 h 1802"/>
                <a:gd name="T102" fmla="*/ 308 w 1076"/>
                <a:gd name="T103" fmla="*/ 0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6" h="1802">
                  <a:moveTo>
                    <a:pt x="99" y="379"/>
                  </a:moveTo>
                  <a:lnTo>
                    <a:pt x="115" y="380"/>
                  </a:lnTo>
                  <a:lnTo>
                    <a:pt x="137" y="382"/>
                  </a:lnTo>
                  <a:lnTo>
                    <a:pt x="164" y="386"/>
                  </a:lnTo>
                  <a:lnTo>
                    <a:pt x="194" y="392"/>
                  </a:lnTo>
                  <a:lnTo>
                    <a:pt x="227" y="398"/>
                  </a:lnTo>
                  <a:lnTo>
                    <a:pt x="261" y="407"/>
                  </a:lnTo>
                  <a:lnTo>
                    <a:pt x="295" y="415"/>
                  </a:lnTo>
                  <a:lnTo>
                    <a:pt x="329" y="425"/>
                  </a:lnTo>
                  <a:lnTo>
                    <a:pt x="362" y="434"/>
                  </a:lnTo>
                  <a:lnTo>
                    <a:pt x="392" y="444"/>
                  </a:lnTo>
                  <a:lnTo>
                    <a:pt x="419" y="453"/>
                  </a:lnTo>
                  <a:lnTo>
                    <a:pt x="441" y="463"/>
                  </a:lnTo>
                  <a:lnTo>
                    <a:pt x="458" y="471"/>
                  </a:lnTo>
                  <a:lnTo>
                    <a:pt x="475" y="482"/>
                  </a:lnTo>
                  <a:lnTo>
                    <a:pt x="492" y="494"/>
                  </a:lnTo>
                  <a:lnTo>
                    <a:pt x="508" y="510"/>
                  </a:lnTo>
                  <a:lnTo>
                    <a:pt x="523" y="528"/>
                  </a:lnTo>
                  <a:lnTo>
                    <a:pt x="535" y="549"/>
                  </a:lnTo>
                  <a:lnTo>
                    <a:pt x="547" y="572"/>
                  </a:lnTo>
                  <a:lnTo>
                    <a:pt x="554" y="599"/>
                  </a:lnTo>
                  <a:lnTo>
                    <a:pt x="558" y="627"/>
                  </a:lnTo>
                  <a:lnTo>
                    <a:pt x="592" y="984"/>
                  </a:lnTo>
                  <a:lnTo>
                    <a:pt x="959" y="984"/>
                  </a:lnTo>
                  <a:lnTo>
                    <a:pt x="974" y="984"/>
                  </a:lnTo>
                  <a:lnTo>
                    <a:pt x="988" y="986"/>
                  </a:lnTo>
                  <a:lnTo>
                    <a:pt x="1004" y="990"/>
                  </a:lnTo>
                  <a:lnTo>
                    <a:pt x="1019" y="995"/>
                  </a:lnTo>
                  <a:lnTo>
                    <a:pt x="1033" y="1003"/>
                  </a:lnTo>
                  <a:lnTo>
                    <a:pt x="1045" y="1015"/>
                  </a:lnTo>
                  <a:lnTo>
                    <a:pt x="1057" y="1029"/>
                  </a:lnTo>
                  <a:lnTo>
                    <a:pt x="1065" y="1046"/>
                  </a:lnTo>
                  <a:lnTo>
                    <a:pt x="1073" y="1066"/>
                  </a:lnTo>
                  <a:lnTo>
                    <a:pt x="1076" y="1090"/>
                  </a:lnTo>
                  <a:lnTo>
                    <a:pt x="1076" y="1676"/>
                  </a:lnTo>
                  <a:lnTo>
                    <a:pt x="1074" y="1704"/>
                  </a:lnTo>
                  <a:lnTo>
                    <a:pt x="1069" y="1729"/>
                  </a:lnTo>
                  <a:lnTo>
                    <a:pt x="1059" y="1749"/>
                  </a:lnTo>
                  <a:lnTo>
                    <a:pt x="1048" y="1767"/>
                  </a:lnTo>
                  <a:lnTo>
                    <a:pt x="1033" y="1781"/>
                  </a:lnTo>
                  <a:lnTo>
                    <a:pt x="1017" y="1791"/>
                  </a:lnTo>
                  <a:lnTo>
                    <a:pt x="1000" y="1799"/>
                  </a:lnTo>
                  <a:lnTo>
                    <a:pt x="982" y="1802"/>
                  </a:lnTo>
                  <a:lnTo>
                    <a:pt x="963" y="1802"/>
                  </a:lnTo>
                  <a:lnTo>
                    <a:pt x="945" y="1799"/>
                  </a:lnTo>
                  <a:lnTo>
                    <a:pt x="928" y="1791"/>
                  </a:lnTo>
                  <a:lnTo>
                    <a:pt x="912" y="1781"/>
                  </a:lnTo>
                  <a:lnTo>
                    <a:pt x="898" y="1767"/>
                  </a:lnTo>
                  <a:lnTo>
                    <a:pt x="886" y="1750"/>
                  </a:lnTo>
                  <a:lnTo>
                    <a:pt x="876" y="1729"/>
                  </a:lnTo>
                  <a:lnTo>
                    <a:pt x="871" y="1704"/>
                  </a:lnTo>
                  <a:lnTo>
                    <a:pt x="869" y="1676"/>
                  </a:lnTo>
                  <a:lnTo>
                    <a:pt x="869" y="1204"/>
                  </a:lnTo>
                  <a:lnTo>
                    <a:pt x="868" y="1201"/>
                  </a:lnTo>
                  <a:lnTo>
                    <a:pt x="867" y="1198"/>
                  </a:lnTo>
                  <a:lnTo>
                    <a:pt x="864" y="1197"/>
                  </a:lnTo>
                  <a:lnTo>
                    <a:pt x="862" y="1196"/>
                  </a:lnTo>
                  <a:lnTo>
                    <a:pt x="858" y="1197"/>
                  </a:lnTo>
                  <a:lnTo>
                    <a:pt x="844" y="1202"/>
                  </a:lnTo>
                  <a:lnTo>
                    <a:pt x="824" y="1209"/>
                  </a:lnTo>
                  <a:lnTo>
                    <a:pt x="798" y="1217"/>
                  </a:lnTo>
                  <a:lnTo>
                    <a:pt x="769" y="1226"/>
                  </a:lnTo>
                  <a:lnTo>
                    <a:pt x="735" y="1235"/>
                  </a:lnTo>
                  <a:lnTo>
                    <a:pt x="698" y="1243"/>
                  </a:lnTo>
                  <a:lnTo>
                    <a:pt x="658" y="1251"/>
                  </a:lnTo>
                  <a:lnTo>
                    <a:pt x="614" y="1256"/>
                  </a:lnTo>
                  <a:lnTo>
                    <a:pt x="570" y="1260"/>
                  </a:lnTo>
                  <a:lnTo>
                    <a:pt x="523" y="1261"/>
                  </a:lnTo>
                  <a:lnTo>
                    <a:pt x="501" y="1259"/>
                  </a:lnTo>
                  <a:lnTo>
                    <a:pt x="482" y="1251"/>
                  </a:lnTo>
                  <a:lnTo>
                    <a:pt x="464" y="1239"/>
                  </a:lnTo>
                  <a:lnTo>
                    <a:pt x="448" y="1224"/>
                  </a:lnTo>
                  <a:lnTo>
                    <a:pt x="434" y="1206"/>
                  </a:lnTo>
                  <a:lnTo>
                    <a:pt x="420" y="1186"/>
                  </a:lnTo>
                  <a:lnTo>
                    <a:pt x="408" y="1165"/>
                  </a:lnTo>
                  <a:lnTo>
                    <a:pt x="399" y="1144"/>
                  </a:lnTo>
                  <a:lnTo>
                    <a:pt x="390" y="1123"/>
                  </a:lnTo>
                  <a:lnTo>
                    <a:pt x="389" y="1120"/>
                  </a:lnTo>
                  <a:lnTo>
                    <a:pt x="386" y="1111"/>
                  </a:lnTo>
                  <a:lnTo>
                    <a:pt x="381" y="1096"/>
                  </a:lnTo>
                  <a:lnTo>
                    <a:pt x="375" y="1075"/>
                  </a:lnTo>
                  <a:lnTo>
                    <a:pt x="367" y="1049"/>
                  </a:lnTo>
                  <a:lnTo>
                    <a:pt x="360" y="1016"/>
                  </a:lnTo>
                  <a:lnTo>
                    <a:pt x="351" y="977"/>
                  </a:lnTo>
                  <a:lnTo>
                    <a:pt x="343" y="932"/>
                  </a:lnTo>
                  <a:lnTo>
                    <a:pt x="334" y="881"/>
                  </a:lnTo>
                  <a:lnTo>
                    <a:pt x="328" y="823"/>
                  </a:lnTo>
                  <a:lnTo>
                    <a:pt x="322" y="758"/>
                  </a:lnTo>
                  <a:lnTo>
                    <a:pt x="317" y="723"/>
                  </a:lnTo>
                  <a:lnTo>
                    <a:pt x="308" y="691"/>
                  </a:lnTo>
                  <a:lnTo>
                    <a:pt x="296" y="662"/>
                  </a:lnTo>
                  <a:lnTo>
                    <a:pt x="283" y="637"/>
                  </a:lnTo>
                  <a:lnTo>
                    <a:pt x="266" y="615"/>
                  </a:lnTo>
                  <a:lnTo>
                    <a:pt x="248" y="596"/>
                  </a:lnTo>
                  <a:lnTo>
                    <a:pt x="229" y="579"/>
                  </a:lnTo>
                  <a:lnTo>
                    <a:pt x="209" y="563"/>
                  </a:lnTo>
                  <a:lnTo>
                    <a:pt x="189" y="550"/>
                  </a:lnTo>
                  <a:lnTo>
                    <a:pt x="168" y="540"/>
                  </a:lnTo>
                  <a:lnTo>
                    <a:pt x="149" y="529"/>
                  </a:lnTo>
                  <a:lnTo>
                    <a:pt x="130" y="521"/>
                  </a:lnTo>
                  <a:lnTo>
                    <a:pt x="112" y="513"/>
                  </a:lnTo>
                  <a:lnTo>
                    <a:pt x="96" y="507"/>
                  </a:lnTo>
                  <a:lnTo>
                    <a:pt x="86" y="504"/>
                  </a:lnTo>
                  <a:lnTo>
                    <a:pt x="75" y="498"/>
                  </a:lnTo>
                  <a:lnTo>
                    <a:pt x="61" y="493"/>
                  </a:lnTo>
                  <a:lnTo>
                    <a:pt x="46" y="487"/>
                  </a:lnTo>
                  <a:lnTo>
                    <a:pt x="32" y="482"/>
                  </a:lnTo>
                  <a:lnTo>
                    <a:pt x="20" y="476"/>
                  </a:lnTo>
                  <a:lnTo>
                    <a:pt x="9" y="472"/>
                  </a:lnTo>
                  <a:lnTo>
                    <a:pt x="2" y="469"/>
                  </a:lnTo>
                  <a:lnTo>
                    <a:pt x="0" y="469"/>
                  </a:lnTo>
                  <a:lnTo>
                    <a:pt x="6" y="446"/>
                  </a:lnTo>
                  <a:lnTo>
                    <a:pt x="14" y="428"/>
                  </a:lnTo>
                  <a:lnTo>
                    <a:pt x="25" y="413"/>
                  </a:lnTo>
                  <a:lnTo>
                    <a:pt x="39" y="400"/>
                  </a:lnTo>
                  <a:lnTo>
                    <a:pt x="52" y="392"/>
                  </a:lnTo>
                  <a:lnTo>
                    <a:pt x="67" y="385"/>
                  </a:lnTo>
                  <a:lnTo>
                    <a:pt x="83" y="381"/>
                  </a:lnTo>
                  <a:lnTo>
                    <a:pt x="99" y="379"/>
                  </a:lnTo>
                  <a:close/>
                  <a:moveTo>
                    <a:pt x="308" y="0"/>
                  </a:moveTo>
                  <a:lnTo>
                    <a:pt x="339" y="3"/>
                  </a:lnTo>
                  <a:lnTo>
                    <a:pt x="368" y="11"/>
                  </a:lnTo>
                  <a:lnTo>
                    <a:pt x="396" y="24"/>
                  </a:lnTo>
                  <a:lnTo>
                    <a:pt x="421" y="42"/>
                  </a:lnTo>
                  <a:lnTo>
                    <a:pt x="442" y="63"/>
                  </a:lnTo>
                  <a:lnTo>
                    <a:pt x="459" y="88"/>
                  </a:lnTo>
                  <a:lnTo>
                    <a:pt x="472" y="115"/>
                  </a:lnTo>
                  <a:lnTo>
                    <a:pt x="480" y="145"/>
                  </a:lnTo>
                  <a:lnTo>
                    <a:pt x="483" y="176"/>
                  </a:lnTo>
                  <a:lnTo>
                    <a:pt x="481" y="208"/>
                  </a:lnTo>
                  <a:lnTo>
                    <a:pt x="473" y="239"/>
                  </a:lnTo>
                  <a:lnTo>
                    <a:pt x="460" y="266"/>
                  </a:lnTo>
                  <a:lnTo>
                    <a:pt x="443" y="290"/>
                  </a:lnTo>
                  <a:lnTo>
                    <a:pt x="422" y="313"/>
                  </a:lnTo>
                  <a:lnTo>
                    <a:pt x="397" y="330"/>
                  </a:lnTo>
                  <a:lnTo>
                    <a:pt x="369" y="343"/>
                  </a:lnTo>
                  <a:lnTo>
                    <a:pt x="340" y="352"/>
                  </a:lnTo>
                  <a:lnTo>
                    <a:pt x="308" y="355"/>
                  </a:lnTo>
                  <a:lnTo>
                    <a:pt x="275" y="352"/>
                  </a:lnTo>
                  <a:lnTo>
                    <a:pt x="246" y="343"/>
                  </a:lnTo>
                  <a:lnTo>
                    <a:pt x="218" y="330"/>
                  </a:lnTo>
                  <a:lnTo>
                    <a:pt x="194" y="313"/>
                  </a:lnTo>
                  <a:lnTo>
                    <a:pt x="173" y="290"/>
                  </a:lnTo>
                  <a:lnTo>
                    <a:pt x="155" y="266"/>
                  </a:lnTo>
                  <a:lnTo>
                    <a:pt x="142" y="239"/>
                  </a:lnTo>
                  <a:lnTo>
                    <a:pt x="134" y="208"/>
                  </a:lnTo>
                  <a:lnTo>
                    <a:pt x="132" y="176"/>
                  </a:lnTo>
                  <a:lnTo>
                    <a:pt x="135" y="145"/>
                  </a:lnTo>
                  <a:lnTo>
                    <a:pt x="143" y="115"/>
                  </a:lnTo>
                  <a:lnTo>
                    <a:pt x="156" y="88"/>
                  </a:lnTo>
                  <a:lnTo>
                    <a:pt x="174" y="63"/>
                  </a:lnTo>
                  <a:lnTo>
                    <a:pt x="195" y="42"/>
                  </a:lnTo>
                  <a:lnTo>
                    <a:pt x="219" y="24"/>
                  </a:lnTo>
                  <a:lnTo>
                    <a:pt x="247" y="11"/>
                  </a:lnTo>
                  <a:lnTo>
                    <a:pt x="276" y="3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854200" y="4219575"/>
              <a:ext cx="449263" cy="377825"/>
            </a:xfrm>
            <a:custGeom>
              <a:avLst/>
              <a:gdLst>
                <a:gd name="T0" fmla="*/ 1838 w 1975"/>
                <a:gd name="T1" fmla="*/ 780 h 1665"/>
                <a:gd name="T2" fmla="*/ 1859 w 1975"/>
                <a:gd name="T3" fmla="*/ 807 h 1665"/>
                <a:gd name="T4" fmla="*/ 1852 w 1975"/>
                <a:gd name="T5" fmla="*/ 837 h 1665"/>
                <a:gd name="T6" fmla="*/ 1514 w 1975"/>
                <a:gd name="T7" fmla="*/ 978 h 1665"/>
                <a:gd name="T8" fmla="*/ 912 w 1975"/>
                <a:gd name="T9" fmla="*/ 690 h 1665"/>
                <a:gd name="T10" fmla="*/ 163 w 1975"/>
                <a:gd name="T11" fmla="*/ 615 h 1665"/>
                <a:gd name="T12" fmla="*/ 210 w 1975"/>
                <a:gd name="T13" fmla="*/ 626 h 1665"/>
                <a:gd name="T14" fmla="*/ 321 w 1975"/>
                <a:gd name="T15" fmla="*/ 672 h 1665"/>
                <a:gd name="T16" fmla="*/ 399 w 1975"/>
                <a:gd name="T17" fmla="*/ 715 h 1665"/>
                <a:gd name="T18" fmla="*/ 444 w 1975"/>
                <a:gd name="T19" fmla="*/ 772 h 1665"/>
                <a:gd name="T20" fmla="*/ 460 w 1975"/>
                <a:gd name="T21" fmla="*/ 860 h 1665"/>
                <a:gd name="T22" fmla="*/ 473 w 1975"/>
                <a:gd name="T23" fmla="*/ 975 h 1665"/>
                <a:gd name="T24" fmla="*/ 495 w 1975"/>
                <a:gd name="T25" fmla="*/ 1095 h 1665"/>
                <a:gd name="T26" fmla="*/ 529 w 1975"/>
                <a:gd name="T27" fmla="*/ 1211 h 1665"/>
                <a:gd name="T28" fmla="*/ 577 w 1975"/>
                <a:gd name="T29" fmla="*/ 1309 h 1665"/>
                <a:gd name="T30" fmla="*/ 642 w 1975"/>
                <a:gd name="T31" fmla="*/ 1383 h 1665"/>
                <a:gd name="T32" fmla="*/ 728 w 1975"/>
                <a:gd name="T33" fmla="*/ 1420 h 1665"/>
                <a:gd name="T34" fmla="*/ 881 w 1975"/>
                <a:gd name="T35" fmla="*/ 1414 h 1665"/>
                <a:gd name="T36" fmla="*/ 990 w 1975"/>
                <a:gd name="T37" fmla="*/ 1395 h 1665"/>
                <a:gd name="T38" fmla="*/ 996 w 1975"/>
                <a:gd name="T39" fmla="*/ 1401 h 1665"/>
                <a:gd name="T40" fmla="*/ 974 w 1975"/>
                <a:gd name="T41" fmla="*/ 1444 h 1665"/>
                <a:gd name="T42" fmla="*/ 882 w 1975"/>
                <a:gd name="T43" fmla="*/ 1541 h 1665"/>
                <a:gd name="T44" fmla="*/ 753 w 1975"/>
                <a:gd name="T45" fmla="*/ 1614 h 1665"/>
                <a:gd name="T46" fmla="*/ 599 w 1975"/>
                <a:gd name="T47" fmla="*/ 1656 h 1665"/>
                <a:gd name="T48" fmla="*/ 428 w 1975"/>
                <a:gd name="T49" fmla="*/ 1662 h 1665"/>
                <a:gd name="T50" fmla="*/ 271 w 1975"/>
                <a:gd name="T51" fmla="*/ 1615 h 1665"/>
                <a:gd name="T52" fmla="*/ 142 w 1975"/>
                <a:gd name="T53" fmla="*/ 1523 h 1665"/>
                <a:gd name="T54" fmla="*/ 50 w 1975"/>
                <a:gd name="T55" fmla="*/ 1393 h 1665"/>
                <a:gd name="T56" fmla="*/ 3 w 1975"/>
                <a:gd name="T57" fmla="*/ 1237 h 1665"/>
                <a:gd name="T58" fmla="*/ 7 w 1975"/>
                <a:gd name="T59" fmla="*/ 1035 h 1665"/>
                <a:gd name="T60" fmla="*/ 39 w 1975"/>
                <a:gd name="T61" fmla="*/ 833 h 1665"/>
                <a:gd name="T62" fmla="*/ 73 w 1975"/>
                <a:gd name="T63" fmla="*/ 692 h 1665"/>
                <a:gd name="T64" fmla="*/ 106 w 1975"/>
                <a:gd name="T65" fmla="*/ 635 h 1665"/>
                <a:gd name="T66" fmla="*/ 148 w 1975"/>
                <a:gd name="T67" fmla="*/ 616 h 1665"/>
                <a:gd name="T68" fmla="*/ 1242 w 1975"/>
                <a:gd name="T69" fmla="*/ 467 h 1665"/>
                <a:gd name="T70" fmla="*/ 1317 w 1975"/>
                <a:gd name="T71" fmla="*/ 88 h 1665"/>
                <a:gd name="T72" fmla="*/ 1963 w 1975"/>
                <a:gd name="T73" fmla="*/ 136 h 1665"/>
                <a:gd name="T74" fmla="*/ 1975 w 1975"/>
                <a:gd name="T75" fmla="*/ 166 h 1665"/>
                <a:gd name="T76" fmla="*/ 1868 w 1975"/>
                <a:gd name="T77" fmla="*/ 682 h 1665"/>
                <a:gd name="T78" fmla="*/ 1182 w 1975"/>
                <a:gd name="T79" fmla="*/ 540 h 1665"/>
                <a:gd name="T80" fmla="*/ 1160 w 1975"/>
                <a:gd name="T81" fmla="*/ 518 h 1665"/>
                <a:gd name="T82" fmla="*/ 1260 w 1975"/>
                <a:gd name="T83" fmla="*/ 13 h 1665"/>
                <a:gd name="T84" fmla="*/ 1289 w 1975"/>
                <a:gd name="T85" fmla="*/ 0 h 1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75" h="1665">
                  <a:moveTo>
                    <a:pt x="1123" y="619"/>
                  </a:moveTo>
                  <a:lnTo>
                    <a:pt x="1126" y="619"/>
                  </a:lnTo>
                  <a:lnTo>
                    <a:pt x="1838" y="780"/>
                  </a:lnTo>
                  <a:lnTo>
                    <a:pt x="1850" y="785"/>
                  </a:lnTo>
                  <a:lnTo>
                    <a:pt x="1857" y="794"/>
                  </a:lnTo>
                  <a:lnTo>
                    <a:pt x="1859" y="807"/>
                  </a:lnTo>
                  <a:lnTo>
                    <a:pt x="1859" y="816"/>
                  </a:lnTo>
                  <a:lnTo>
                    <a:pt x="1857" y="828"/>
                  </a:lnTo>
                  <a:lnTo>
                    <a:pt x="1852" y="837"/>
                  </a:lnTo>
                  <a:lnTo>
                    <a:pt x="1842" y="843"/>
                  </a:lnTo>
                  <a:lnTo>
                    <a:pt x="1531" y="974"/>
                  </a:lnTo>
                  <a:lnTo>
                    <a:pt x="1514" y="978"/>
                  </a:lnTo>
                  <a:lnTo>
                    <a:pt x="1497" y="976"/>
                  </a:lnTo>
                  <a:lnTo>
                    <a:pt x="923" y="816"/>
                  </a:lnTo>
                  <a:lnTo>
                    <a:pt x="912" y="690"/>
                  </a:lnTo>
                  <a:lnTo>
                    <a:pt x="1119" y="619"/>
                  </a:lnTo>
                  <a:lnTo>
                    <a:pt x="1123" y="619"/>
                  </a:lnTo>
                  <a:close/>
                  <a:moveTo>
                    <a:pt x="163" y="615"/>
                  </a:moveTo>
                  <a:lnTo>
                    <a:pt x="179" y="617"/>
                  </a:lnTo>
                  <a:lnTo>
                    <a:pt x="194" y="621"/>
                  </a:lnTo>
                  <a:lnTo>
                    <a:pt x="210" y="626"/>
                  </a:lnTo>
                  <a:lnTo>
                    <a:pt x="251" y="642"/>
                  </a:lnTo>
                  <a:lnTo>
                    <a:pt x="288" y="657"/>
                  </a:lnTo>
                  <a:lnTo>
                    <a:pt x="321" y="672"/>
                  </a:lnTo>
                  <a:lnTo>
                    <a:pt x="351" y="686"/>
                  </a:lnTo>
                  <a:lnTo>
                    <a:pt x="377" y="699"/>
                  </a:lnTo>
                  <a:lnTo>
                    <a:pt x="399" y="715"/>
                  </a:lnTo>
                  <a:lnTo>
                    <a:pt x="417" y="732"/>
                  </a:lnTo>
                  <a:lnTo>
                    <a:pt x="433" y="751"/>
                  </a:lnTo>
                  <a:lnTo>
                    <a:pt x="444" y="772"/>
                  </a:lnTo>
                  <a:lnTo>
                    <a:pt x="452" y="796"/>
                  </a:lnTo>
                  <a:lnTo>
                    <a:pt x="456" y="825"/>
                  </a:lnTo>
                  <a:lnTo>
                    <a:pt x="460" y="860"/>
                  </a:lnTo>
                  <a:lnTo>
                    <a:pt x="463" y="897"/>
                  </a:lnTo>
                  <a:lnTo>
                    <a:pt x="468" y="936"/>
                  </a:lnTo>
                  <a:lnTo>
                    <a:pt x="473" y="975"/>
                  </a:lnTo>
                  <a:lnTo>
                    <a:pt x="480" y="1015"/>
                  </a:lnTo>
                  <a:lnTo>
                    <a:pt x="487" y="1055"/>
                  </a:lnTo>
                  <a:lnTo>
                    <a:pt x="495" y="1095"/>
                  </a:lnTo>
                  <a:lnTo>
                    <a:pt x="505" y="1134"/>
                  </a:lnTo>
                  <a:lnTo>
                    <a:pt x="517" y="1172"/>
                  </a:lnTo>
                  <a:lnTo>
                    <a:pt x="529" y="1211"/>
                  </a:lnTo>
                  <a:lnTo>
                    <a:pt x="543" y="1245"/>
                  </a:lnTo>
                  <a:lnTo>
                    <a:pt x="559" y="1278"/>
                  </a:lnTo>
                  <a:lnTo>
                    <a:pt x="577" y="1309"/>
                  </a:lnTo>
                  <a:lnTo>
                    <a:pt x="597" y="1337"/>
                  </a:lnTo>
                  <a:lnTo>
                    <a:pt x="619" y="1362"/>
                  </a:lnTo>
                  <a:lnTo>
                    <a:pt x="642" y="1383"/>
                  </a:lnTo>
                  <a:lnTo>
                    <a:pt x="669" y="1400"/>
                  </a:lnTo>
                  <a:lnTo>
                    <a:pt x="697" y="1412"/>
                  </a:lnTo>
                  <a:lnTo>
                    <a:pt x="728" y="1420"/>
                  </a:lnTo>
                  <a:lnTo>
                    <a:pt x="761" y="1423"/>
                  </a:lnTo>
                  <a:lnTo>
                    <a:pt x="823" y="1421"/>
                  </a:lnTo>
                  <a:lnTo>
                    <a:pt x="881" y="1414"/>
                  </a:lnTo>
                  <a:lnTo>
                    <a:pt x="937" y="1406"/>
                  </a:lnTo>
                  <a:lnTo>
                    <a:pt x="988" y="1395"/>
                  </a:lnTo>
                  <a:lnTo>
                    <a:pt x="990" y="1395"/>
                  </a:lnTo>
                  <a:lnTo>
                    <a:pt x="993" y="1396"/>
                  </a:lnTo>
                  <a:lnTo>
                    <a:pt x="995" y="1399"/>
                  </a:lnTo>
                  <a:lnTo>
                    <a:pt x="996" y="1401"/>
                  </a:lnTo>
                  <a:lnTo>
                    <a:pt x="997" y="1404"/>
                  </a:lnTo>
                  <a:lnTo>
                    <a:pt x="996" y="1407"/>
                  </a:lnTo>
                  <a:lnTo>
                    <a:pt x="974" y="1444"/>
                  </a:lnTo>
                  <a:lnTo>
                    <a:pt x="948" y="1479"/>
                  </a:lnTo>
                  <a:lnTo>
                    <a:pt x="917" y="1512"/>
                  </a:lnTo>
                  <a:lnTo>
                    <a:pt x="882" y="1541"/>
                  </a:lnTo>
                  <a:lnTo>
                    <a:pt x="842" y="1569"/>
                  </a:lnTo>
                  <a:lnTo>
                    <a:pt x="800" y="1593"/>
                  </a:lnTo>
                  <a:lnTo>
                    <a:pt x="753" y="1614"/>
                  </a:lnTo>
                  <a:lnTo>
                    <a:pt x="705" y="1632"/>
                  </a:lnTo>
                  <a:lnTo>
                    <a:pt x="653" y="1646"/>
                  </a:lnTo>
                  <a:lnTo>
                    <a:pt x="599" y="1656"/>
                  </a:lnTo>
                  <a:lnTo>
                    <a:pt x="542" y="1663"/>
                  </a:lnTo>
                  <a:lnTo>
                    <a:pt x="485" y="1665"/>
                  </a:lnTo>
                  <a:lnTo>
                    <a:pt x="428" y="1662"/>
                  </a:lnTo>
                  <a:lnTo>
                    <a:pt x="373" y="1652"/>
                  </a:lnTo>
                  <a:lnTo>
                    <a:pt x="321" y="1636"/>
                  </a:lnTo>
                  <a:lnTo>
                    <a:pt x="271" y="1615"/>
                  </a:lnTo>
                  <a:lnTo>
                    <a:pt x="225" y="1590"/>
                  </a:lnTo>
                  <a:lnTo>
                    <a:pt x="182" y="1558"/>
                  </a:lnTo>
                  <a:lnTo>
                    <a:pt x="142" y="1523"/>
                  </a:lnTo>
                  <a:lnTo>
                    <a:pt x="107" y="1483"/>
                  </a:lnTo>
                  <a:lnTo>
                    <a:pt x="76" y="1440"/>
                  </a:lnTo>
                  <a:lnTo>
                    <a:pt x="50" y="1393"/>
                  </a:lnTo>
                  <a:lnTo>
                    <a:pt x="29" y="1344"/>
                  </a:lnTo>
                  <a:lnTo>
                    <a:pt x="13" y="1292"/>
                  </a:lnTo>
                  <a:lnTo>
                    <a:pt x="3" y="1237"/>
                  </a:lnTo>
                  <a:lnTo>
                    <a:pt x="0" y="1181"/>
                  </a:lnTo>
                  <a:lnTo>
                    <a:pt x="2" y="1107"/>
                  </a:lnTo>
                  <a:lnTo>
                    <a:pt x="7" y="1035"/>
                  </a:lnTo>
                  <a:lnTo>
                    <a:pt x="17" y="964"/>
                  </a:lnTo>
                  <a:lnTo>
                    <a:pt x="27" y="897"/>
                  </a:lnTo>
                  <a:lnTo>
                    <a:pt x="39" y="833"/>
                  </a:lnTo>
                  <a:lnTo>
                    <a:pt x="52" y="774"/>
                  </a:lnTo>
                  <a:lnTo>
                    <a:pt x="64" y="720"/>
                  </a:lnTo>
                  <a:lnTo>
                    <a:pt x="73" y="692"/>
                  </a:lnTo>
                  <a:lnTo>
                    <a:pt x="82" y="668"/>
                  </a:lnTo>
                  <a:lnTo>
                    <a:pt x="94" y="650"/>
                  </a:lnTo>
                  <a:lnTo>
                    <a:pt x="106" y="635"/>
                  </a:lnTo>
                  <a:lnTo>
                    <a:pt x="119" y="625"/>
                  </a:lnTo>
                  <a:lnTo>
                    <a:pt x="133" y="619"/>
                  </a:lnTo>
                  <a:lnTo>
                    <a:pt x="148" y="616"/>
                  </a:lnTo>
                  <a:lnTo>
                    <a:pt x="163" y="615"/>
                  </a:lnTo>
                  <a:close/>
                  <a:moveTo>
                    <a:pt x="1317" y="88"/>
                  </a:moveTo>
                  <a:lnTo>
                    <a:pt x="1242" y="467"/>
                  </a:lnTo>
                  <a:lnTo>
                    <a:pt x="1806" y="591"/>
                  </a:lnTo>
                  <a:lnTo>
                    <a:pt x="1881" y="201"/>
                  </a:lnTo>
                  <a:lnTo>
                    <a:pt x="1317" y="88"/>
                  </a:lnTo>
                  <a:close/>
                  <a:moveTo>
                    <a:pt x="1289" y="0"/>
                  </a:moveTo>
                  <a:lnTo>
                    <a:pt x="1953" y="132"/>
                  </a:lnTo>
                  <a:lnTo>
                    <a:pt x="1963" y="136"/>
                  </a:lnTo>
                  <a:lnTo>
                    <a:pt x="1971" y="145"/>
                  </a:lnTo>
                  <a:lnTo>
                    <a:pt x="1975" y="154"/>
                  </a:lnTo>
                  <a:lnTo>
                    <a:pt x="1975" y="166"/>
                  </a:lnTo>
                  <a:lnTo>
                    <a:pt x="1879" y="664"/>
                  </a:lnTo>
                  <a:lnTo>
                    <a:pt x="1875" y="675"/>
                  </a:lnTo>
                  <a:lnTo>
                    <a:pt x="1868" y="682"/>
                  </a:lnTo>
                  <a:lnTo>
                    <a:pt x="1857" y="687"/>
                  </a:lnTo>
                  <a:lnTo>
                    <a:pt x="1847" y="687"/>
                  </a:lnTo>
                  <a:lnTo>
                    <a:pt x="1182" y="540"/>
                  </a:lnTo>
                  <a:lnTo>
                    <a:pt x="1171" y="535"/>
                  </a:lnTo>
                  <a:lnTo>
                    <a:pt x="1164" y="528"/>
                  </a:lnTo>
                  <a:lnTo>
                    <a:pt x="1160" y="518"/>
                  </a:lnTo>
                  <a:lnTo>
                    <a:pt x="1160" y="507"/>
                  </a:lnTo>
                  <a:lnTo>
                    <a:pt x="1256" y="22"/>
                  </a:lnTo>
                  <a:lnTo>
                    <a:pt x="1260" y="13"/>
                  </a:lnTo>
                  <a:lnTo>
                    <a:pt x="1268" y="4"/>
                  </a:lnTo>
                  <a:lnTo>
                    <a:pt x="1278" y="0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BAE15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0186025" y="3969700"/>
            <a:ext cx="559847" cy="909751"/>
            <a:chOff x="5818187" y="5401015"/>
            <a:chExt cx="330200" cy="536575"/>
          </a:xfrm>
        </p:grpSpPr>
        <p:sp>
          <p:nvSpPr>
            <p:cNvPr id="19" name="Freeform 18"/>
            <p:cNvSpPr>
              <a:spLocks/>
            </p:cNvSpPr>
            <p:nvPr/>
          </p:nvSpPr>
          <p:spPr bwMode="white">
            <a:xfrm>
              <a:off x="5818187" y="5401015"/>
              <a:ext cx="330200" cy="536575"/>
            </a:xfrm>
            <a:custGeom>
              <a:avLst/>
              <a:gdLst>
                <a:gd name="T0" fmla="*/ 1233 w 1461"/>
                <a:gd name="T1" fmla="*/ 0 h 2362"/>
                <a:gd name="T2" fmla="*/ 1305 w 1461"/>
                <a:gd name="T3" fmla="*/ 12 h 2362"/>
                <a:gd name="T4" fmla="*/ 1368 w 1461"/>
                <a:gd name="T5" fmla="*/ 44 h 2362"/>
                <a:gd name="T6" fmla="*/ 1418 w 1461"/>
                <a:gd name="T7" fmla="*/ 94 h 2362"/>
                <a:gd name="T8" fmla="*/ 1449 w 1461"/>
                <a:gd name="T9" fmla="*/ 156 h 2362"/>
                <a:gd name="T10" fmla="*/ 1461 w 1461"/>
                <a:gd name="T11" fmla="*/ 229 h 2362"/>
                <a:gd name="T12" fmla="*/ 1459 w 1461"/>
                <a:gd name="T13" fmla="*/ 1505 h 2362"/>
                <a:gd name="T14" fmla="*/ 1436 w 1461"/>
                <a:gd name="T15" fmla="*/ 1574 h 2362"/>
                <a:gd name="T16" fmla="*/ 1394 w 1461"/>
                <a:gd name="T17" fmla="*/ 1630 h 2362"/>
                <a:gd name="T18" fmla="*/ 1337 w 1461"/>
                <a:gd name="T19" fmla="*/ 1672 h 2362"/>
                <a:gd name="T20" fmla="*/ 1270 w 1461"/>
                <a:gd name="T21" fmla="*/ 1694 h 2362"/>
                <a:gd name="T22" fmla="*/ 726 w 1461"/>
                <a:gd name="T23" fmla="*/ 1698 h 2362"/>
                <a:gd name="T24" fmla="*/ 723 w 1461"/>
                <a:gd name="T25" fmla="*/ 1697 h 2362"/>
                <a:gd name="T26" fmla="*/ 700 w 1461"/>
                <a:gd name="T27" fmla="*/ 2227 h 2362"/>
                <a:gd name="T28" fmla="*/ 678 w 1461"/>
                <a:gd name="T29" fmla="*/ 2281 h 2362"/>
                <a:gd name="T30" fmla="*/ 640 w 1461"/>
                <a:gd name="T31" fmla="*/ 2324 h 2362"/>
                <a:gd name="T32" fmla="*/ 591 w 1461"/>
                <a:gd name="T33" fmla="*/ 2351 h 2362"/>
                <a:gd name="T34" fmla="*/ 532 w 1461"/>
                <a:gd name="T35" fmla="*/ 2362 h 2362"/>
                <a:gd name="T36" fmla="*/ 464 w 1461"/>
                <a:gd name="T37" fmla="*/ 2359 h 2362"/>
                <a:gd name="T38" fmla="*/ 409 w 1461"/>
                <a:gd name="T39" fmla="*/ 2339 h 2362"/>
                <a:gd name="T40" fmla="*/ 353 w 1461"/>
                <a:gd name="T41" fmla="*/ 2359 h 2362"/>
                <a:gd name="T42" fmla="*/ 284 w 1461"/>
                <a:gd name="T43" fmla="*/ 2362 h 2362"/>
                <a:gd name="T44" fmla="*/ 226 w 1461"/>
                <a:gd name="T45" fmla="*/ 2351 h 2362"/>
                <a:gd name="T46" fmla="*/ 176 w 1461"/>
                <a:gd name="T47" fmla="*/ 2324 h 2362"/>
                <a:gd name="T48" fmla="*/ 138 w 1461"/>
                <a:gd name="T49" fmla="*/ 2282 h 2362"/>
                <a:gd name="T50" fmla="*/ 116 w 1461"/>
                <a:gd name="T51" fmla="*/ 2229 h 2362"/>
                <a:gd name="T52" fmla="*/ 88 w 1461"/>
                <a:gd name="T53" fmla="*/ 1496 h 2362"/>
                <a:gd name="T54" fmla="*/ 51 w 1461"/>
                <a:gd name="T55" fmla="*/ 1465 h 2362"/>
                <a:gd name="T56" fmla="*/ 17 w 1461"/>
                <a:gd name="T57" fmla="*/ 1413 h 2362"/>
                <a:gd name="T58" fmla="*/ 0 w 1461"/>
                <a:gd name="T59" fmla="*/ 1354 h 2362"/>
                <a:gd name="T60" fmla="*/ 25 w 1461"/>
                <a:gd name="T61" fmla="*/ 956 h 2362"/>
                <a:gd name="T62" fmla="*/ 39 w 1461"/>
                <a:gd name="T63" fmla="*/ 889 h 2362"/>
                <a:gd name="T64" fmla="*/ 66 w 1461"/>
                <a:gd name="T65" fmla="*/ 836 h 2362"/>
                <a:gd name="T66" fmla="*/ 100 w 1461"/>
                <a:gd name="T67" fmla="*/ 792 h 2362"/>
                <a:gd name="T68" fmla="*/ 142 w 1461"/>
                <a:gd name="T69" fmla="*/ 761 h 2362"/>
                <a:gd name="T70" fmla="*/ 150 w 1461"/>
                <a:gd name="T71" fmla="*/ 717 h 2362"/>
                <a:gd name="T72" fmla="*/ 133 w 1461"/>
                <a:gd name="T73" fmla="*/ 650 h 2362"/>
                <a:gd name="T74" fmla="*/ 134 w 1461"/>
                <a:gd name="T75" fmla="*/ 571 h 2362"/>
                <a:gd name="T76" fmla="*/ 160 w 1461"/>
                <a:gd name="T77" fmla="*/ 494 h 2362"/>
                <a:gd name="T78" fmla="*/ 206 w 1461"/>
                <a:gd name="T79" fmla="*/ 429 h 2362"/>
                <a:gd name="T80" fmla="*/ 268 w 1461"/>
                <a:gd name="T81" fmla="*/ 378 h 2362"/>
                <a:gd name="T82" fmla="*/ 343 w 1461"/>
                <a:gd name="T83" fmla="*/ 348 h 2362"/>
                <a:gd name="T84" fmla="*/ 385 w 1461"/>
                <a:gd name="T85" fmla="*/ 229 h 2362"/>
                <a:gd name="T86" fmla="*/ 396 w 1461"/>
                <a:gd name="T87" fmla="*/ 156 h 2362"/>
                <a:gd name="T88" fmla="*/ 429 w 1461"/>
                <a:gd name="T89" fmla="*/ 94 h 2362"/>
                <a:gd name="T90" fmla="*/ 478 w 1461"/>
                <a:gd name="T91" fmla="*/ 44 h 2362"/>
                <a:gd name="T92" fmla="*/ 541 w 1461"/>
                <a:gd name="T93" fmla="*/ 12 h 2362"/>
                <a:gd name="T94" fmla="*/ 613 w 1461"/>
                <a:gd name="T95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61" h="2362">
                  <a:moveTo>
                    <a:pt x="613" y="0"/>
                  </a:moveTo>
                  <a:lnTo>
                    <a:pt x="1233" y="0"/>
                  </a:lnTo>
                  <a:lnTo>
                    <a:pt x="1270" y="3"/>
                  </a:lnTo>
                  <a:lnTo>
                    <a:pt x="1305" y="12"/>
                  </a:lnTo>
                  <a:lnTo>
                    <a:pt x="1337" y="25"/>
                  </a:lnTo>
                  <a:lnTo>
                    <a:pt x="1368" y="44"/>
                  </a:lnTo>
                  <a:lnTo>
                    <a:pt x="1394" y="68"/>
                  </a:lnTo>
                  <a:lnTo>
                    <a:pt x="1418" y="94"/>
                  </a:lnTo>
                  <a:lnTo>
                    <a:pt x="1436" y="124"/>
                  </a:lnTo>
                  <a:lnTo>
                    <a:pt x="1449" y="156"/>
                  </a:lnTo>
                  <a:lnTo>
                    <a:pt x="1459" y="192"/>
                  </a:lnTo>
                  <a:lnTo>
                    <a:pt x="1461" y="229"/>
                  </a:lnTo>
                  <a:lnTo>
                    <a:pt x="1461" y="1468"/>
                  </a:lnTo>
                  <a:lnTo>
                    <a:pt x="1459" y="1505"/>
                  </a:lnTo>
                  <a:lnTo>
                    <a:pt x="1449" y="1541"/>
                  </a:lnTo>
                  <a:lnTo>
                    <a:pt x="1436" y="1574"/>
                  </a:lnTo>
                  <a:lnTo>
                    <a:pt x="1418" y="1604"/>
                  </a:lnTo>
                  <a:lnTo>
                    <a:pt x="1394" y="1630"/>
                  </a:lnTo>
                  <a:lnTo>
                    <a:pt x="1368" y="1653"/>
                  </a:lnTo>
                  <a:lnTo>
                    <a:pt x="1337" y="1672"/>
                  </a:lnTo>
                  <a:lnTo>
                    <a:pt x="1305" y="1686"/>
                  </a:lnTo>
                  <a:lnTo>
                    <a:pt x="1270" y="1694"/>
                  </a:lnTo>
                  <a:lnTo>
                    <a:pt x="1233" y="1698"/>
                  </a:lnTo>
                  <a:lnTo>
                    <a:pt x="726" y="1698"/>
                  </a:lnTo>
                  <a:lnTo>
                    <a:pt x="724" y="1698"/>
                  </a:lnTo>
                  <a:lnTo>
                    <a:pt x="723" y="1697"/>
                  </a:lnTo>
                  <a:lnTo>
                    <a:pt x="705" y="2196"/>
                  </a:lnTo>
                  <a:lnTo>
                    <a:pt x="700" y="2227"/>
                  </a:lnTo>
                  <a:lnTo>
                    <a:pt x="692" y="2255"/>
                  </a:lnTo>
                  <a:lnTo>
                    <a:pt x="678" y="2281"/>
                  </a:lnTo>
                  <a:lnTo>
                    <a:pt x="661" y="2304"/>
                  </a:lnTo>
                  <a:lnTo>
                    <a:pt x="640" y="2324"/>
                  </a:lnTo>
                  <a:lnTo>
                    <a:pt x="617" y="2340"/>
                  </a:lnTo>
                  <a:lnTo>
                    <a:pt x="591" y="2351"/>
                  </a:lnTo>
                  <a:lnTo>
                    <a:pt x="562" y="2359"/>
                  </a:lnTo>
                  <a:lnTo>
                    <a:pt x="532" y="2362"/>
                  </a:lnTo>
                  <a:lnTo>
                    <a:pt x="495" y="2362"/>
                  </a:lnTo>
                  <a:lnTo>
                    <a:pt x="464" y="2359"/>
                  </a:lnTo>
                  <a:lnTo>
                    <a:pt x="435" y="2351"/>
                  </a:lnTo>
                  <a:lnTo>
                    <a:pt x="409" y="2339"/>
                  </a:lnTo>
                  <a:lnTo>
                    <a:pt x="381" y="2351"/>
                  </a:lnTo>
                  <a:lnTo>
                    <a:pt x="353" y="2359"/>
                  </a:lnTo>
                  <a:lnTo>
                    <a:pt x="322" y="2362"/>
                  </a:lnTo>
                  <a:lnTo>
                    <a:pt x="284" y="2362"/>
                  </a:lnTo>
                  <a:lnTo>
                    <a:pt x="255" y="2359"/>
                  </a:lnTo>
                  <a:lnTo>
                    <a:pt x="226" y="2351"/>
                  </a:lnTo>
                  <a:lnTo>
                    <a:pt x="200" y="2340"/>
                  </a:lnTo>
                  <a:lnTo>
                    <a:pt x="176" y="2324"/>
                  </a:lnTo>
                  <a:lnTo>
                    <a:pt x="156" y="2304"/>
                  </a:lnTo>
                  <a:lnTo>
                    <a:pt x="138" y="2282"/>
                  </a:lnTo>
                  <a:lnTo>
                    <a:pt x="126" y="2256"/>
                  </a:lnTo>
                  <a:lnTo>
                    <a:pt x="116" y="2229"/>
                  </a:lnTo>
                  <a:lnTo>
                    <a:pt x="112" y="2199"/>
                  </a:lnTo>
                  <a:lnTo>
                    <a:pt x="88" y="1496"/>
                  </a:lnTo>
                  <a:lnTo>
                    <a:pt x="69" y="1481"/>
                  </a:lnTo>
                  <a:lnTo>
                    <a:pt x="51" y="1465"/>
                  </a:lnTo>
                  <a:lnTo>
                    <a:pt x="32" y="1441"/>
                  </a:lnTo>
                  <a:lnTo>
                    <a:pt x="17" y="1413"/>
                  </a:lnTo>
                  <a:lnTo>
                    <a:pt x="6" y="1384"/>
                  </a:lnTo>
                  <a:lnTo>
                    <a:pt x="0" y="1354"/>
                  </a:lnTo>
                  <a:lnTo>
                    <a:pt x="0" y="1324"/>
                  </a:lnTo>
                  <a:lnTo>
                    <a:pt x="25" y="956"/>
                  </a:lnTo>
                  <a:lnTo>
                    <a:pt x="31" y="921"/>
                  </a:lnTo>
                  <a:lnTo>
                    <a:pt x="39" y="889"/>
                  </a:lnTo>
                  <a:lnTo>
                    <a:pt x="51" y="861"/>
                  </a:lnTo>
                  <a:lnTo>
                    <a:pt x="66" y="836"/>
                  </a:lnTo>
                  <a:lnTo>
                    <a:pt x="82" y="812"/>
                  </a:lnTo>
                  <a:lnTo>
                    <a:pt x="100" y="792"/>
                  </a:lnTo>
                  <a:lnTo>
                    <a:pt x="120" y="775"/>
                  </a:lnTo>
                  <a:lnTo>
                    <a:pt x="142" y="761"/>
                  </a:lnTo>
                  <a:lnTo>
                    <a:pt x="164" y="748"/>
                  </a:lnTo>
                  <a:lnTo>
                    <a:pt x="150" y="717"/>
                  </a:lnTo>
                  <a:lnTo>
                    <a:pt x="139" y="685"/>
                  </a:lnTo>
                  <a:lnTo>
                    <a:pt x="133" y="650"/>
                  </a:lnTo>
                  <a:lnTo>
                    <a:pt x="131" y="614"/>
                  </a:lnTo>
                  <a:lnTo>
                    <a:pt x="134" y="571"/>
                  </a:lnTo>
                  <a:lnTo>
                    <a:pt x="145" y="532"/>
                  </a:lnTo>
                  <a:lnTo>
                    <a:pt x="160" y="494"/>
                  </a:lnTo>
                  <a:lnTo>
                    <a:pt x="181" y="460"/>
                  </a:lnTo>
                  <a:lnTo>
                    <a:pt x="206" y="429"/>
                  </a:lnTo>
                  <a:lnTo>
                    <a:pt x="235" y="401"/>
                  </a:lnTo>
                  <a:lnTo>
                    <a:pt x="268" y="378"/>
                  </a:lnTo>
                  <a:lnTo>
                    <a:pt x="304" y="360"/>
                  </a:lnTo>
                  <a:lnTo>
                    <a:pt x="343" y="348"/>
                  </a:lnTo>
                  <a:lnTo>
                    <a:pt x="385" y="340"/>
                  </a:lnTo>
                  <a:lnTo>
                    <a:pt x="385" y="229"/>
                  </a:lnTo>
                  <a:lnTo>
                    <a:pt x="388" y="192"/>
                  </a:lnTo>
                  <a:lnTo>
                    <a:pt x="396" y="156"/>
                  </a:lnTo>
                  <a:lnTo>
                    <a:pt x="410" y="124"/>
                  </a:lnTo>
                  <a:lnTo>
                    <a:pt x="429" y="94"/>
                  </a:lnTo>
                  <a:lnTo>
                    <a:pt x="451" y="68"/>
                  </a:lnTo>
                  <a:lnTo>
                    <a:pt x="478" y="44"/>
                  </a:lnTo>
                  <a:lnTo>
                    <a:pt x="508" y="25"/>
                  </a:lnTo>
                  <a:lnTo>
                    <a:pt x="541" y="12"/>
                  </a:lnTo>
                  <a:lnTo>
                    <a:pt x="576" y="3"/>
                  </a:lnTo>
                  <a:lnTo>
                    <a:pt x="6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5930899" y="5426415"/>
              <a:ext cx="192088" cy="334963"/>
            </a:xfrm>
            <a:custGeom>
              <a:avLst/>
              <a:gdLst>
                <a:gd name="T0" fmla="*/ 426 w 852"/>
                <a:gd name="T1" fmla="*/ 1278 h 1472"/>
                <a:gd name="T2" fmla="*/ 407 w 852"/>
                <a:gd name="T3" fmla="*/ 1281 h 1472"/>
                <a:gd name="T4" fmla="*/ 391 w 852"/>
                <a:gd name="T5" fmla="*/ 1290 h 1472"/>
                <a:gd name="T6" fmla="*/ 379 w 852"/>
                <a:gd name="T7" fmla="*/ 1301 h 1472"/>
                <a:gd name="T8" fmla="*/ 370 w 852"/>
                <a:gd name="T9" fmla="*/ 1318 h 1472"/>
                <a:gd name="T10" fmla="*/ 368 w 852"/>
                <a:gd name="T11" fmla="*/ 1336 h 1472"/>
                <a:gd name="T12" fmla="*/ 370 w 852"/>
                <a:gd name="T13" fmla="*/ 1354 h 1472"/>
                <a:gd name="T14" fmla="*/ 379 w 852"/>
                <a:gd name="T15" fmla="*/ 1370 h 1472"/>
                <a:gd name="T16" fmla="*/ 391 w 852"/>
                <a:gd name="T17" fmla="*/ 1383 h 1472"/>
                <a:gd name="T18" fmla="*/ 407 w 852"/>
                <a:gd name="T19" fmla="*/ 1391 h 1472"/>
                <a:gd name="T20" fmla="*/ 426 w 852"/>
                <a:gd name="T21" fmla="*/ 1394 h 1472"/>
                <a:gd name="T22" fmla="*/ 444 w 852"/>
                <a:gd name="T23" fmla="*/ 1391 h 1472"/>
                <a:gd name="T24" fmla="*/ 460 w 852"/>
                <a:gd name="T25" fmla="*/ 1383 h 1472"/>
                <a:gd name="T26" fmla="*/ 473 w 852"/>
                <a:gd name="T27" fmla="*/ 1370 h 1472"/>
                <a:gd name="T28" fmla="*/ 481 w 852"/>
                <a:gd name="T29" fmla="*/ 1354 h 1472"/>
                <a:gd name="T30" fmla="*/ 484 w 852"/>
                <a:gd name="T31" fmla="*/ 1336 h 1472"/>
                <a:gd name="T32" fmla="*/ 481 w 852"/>
                <a:gd name="T33" fmla="*/ 1318 h 1472"/>
                <a:gd name="T34" fmla="*/ 473 w 852"/>
                <a:gd name="T35" fmla="*/ 1301 h 1472"/>
                <a:gd name="T36" fmla="*/ 460 w 852"/>
                <a:gd name="T37" fmla="*/ 1290 h 1472"/>
                <a:gd name="T38" fmla="*/ 444 w 852"/>
                <a:gd name="T39" fmla="*/ 1281 h 1472"/>
                <a:gd name="T40" fmla="*/ 426 w 852"/>
                <a:gd name="T41" fmla="*/ 1278 h 1472"/>
                <a:gd name="T42" fmla="*/ 116 w 852"/>
                <a:gd name="T43" fmla="*/ 0 h 1472"/>
                <a:gd name="T44" fmla="*/ 736 w 852"/>
                <a:gd name="T45" fmla="*/ 0 h 1472"/>
                <a:gd name="T46" fmla="*/ 762 w 852"/>
                <a:gd name="T47" fmla="*/ 3 h 1472"/>
                <a:gd name="T48" fmla="*/ 787 w 852"/>
                <a:gd name="T49" fmla="*/ 12 h 1472"/>
                <a:gd name="T50" fmla="*/ 809 w 852"/>
                <a:gd name="T51" fmla="*/ 25 h 1472"/>
                <a:gd name="T52" fmla="*/ 827 w 852"/>
                <a:gd name="T53" fmla="*/ 43 h 1472"/>
                <a:gd name="T54" fmla="*/ 840 w 852"/>
                <a:gd name="T55" fmla="*/ 64 h 1472"/>
                <a:gd name="T56" fmla="*/ 849 w 852"/>
                <a:gd name="T57" fmla="*/ 90 h 1472"/>
                <a:gd name="T58" fmla="*/ 852 w 852"/>
                <a:gd name="T59" fmla="*/ 116 h 1472"/>
                <a:gd name="T60" fmla="*/ 852 w 852"/>
                <a:gd name="T61" fmla="*/ 1355 h 1472"/>
                <a:gd name="T62" fmla="*/ 849 w 852"/>
                <a:gd name="T63" fmla="*/ 1382 h 1472"/>
                <a:gd name="T64" fmla="*/ 840 w 852"/>
                <a:gd name="T65" fmla="*/ 1407 h 1472"/>
                <a:gd name="T66" fmla="*/ 827 w 852"/>
                <a:gd name="T67" fmla="*/ 1428 h 1472"/>
                <a:gd name="T68" fmla="*/ 809 w 852"/>
                <a:gd name="T69" fmla="*/ 1446 h 1472"/>
                <a:gd name="T70" fmla="*/ 787 w 852"/>
                <a:gd name="T71" fmla="*/ 1460 h 1472"/>
                <a:gd name="T72" fmla="*/ 762 w 852"/>
                <a:gd name="T73" fmla="*/ 1468 h 1472"/>
                <a:gd name="T74" fmla="*/ 736 w 852"/>
                <a:gd name="T75" fmla="*/ 1472 h 1472"/>
                <a:gd name="T76" fmla="*/ 229 w 852"/>
                <a:gd name="T77" fmla="*/ 1472 h 1472"/>
                <a:gd name="T78" fmla="*/ 232 w 852"/>
                <a:gd name="T79" fmla="*/ 1382 h 1472"/>
                <a:gd name="T80" fmla="*/ 252 w 852"/>
                <a:gd name="T81" fmla="*/ 1368 h 1472"/>
                <a:gd name="T82" fmla="*/ 269 w 852"/>
                <a:gd name="T83" fmla="*/ 1351 h 1472"/>
                <a:gd name="T84" fmla="*/ 289 w 852"/>
                <a:gd name="T85" fmla="*/ 1327 h 1472"/>
                <a:gd name="T86" fmla="*/ 304 w 852"/>
                <a:gd name="T87" fmla="*/ 1300 h 1472"/>
                <a:gd name="T88" fmla="*/ 314 w 852"/>
                <a:gd name="T89" fmla="*/ 1271 h 1472"/>
                <a:gd name="T90" fmla="*/ 320 w 852"/>
                <a:gd name="T91" fmla="*/ 1241 h 1472"/>
                <a:gd name="T92" fmla="*/ 320 w 852"/>
                <a:gd name="T93" fmla="*/ 1211 h 1472"/>
                <a:gd name="T94" fmla="*/ 320 w 852"/>
                <a:gd name="T95" fmla="*/ 1201 h 1472"/>
                <a:gd name="T96" fmla="*/ 775 w 852"/>
                <a:gd name="T97" fmla="*/ 1201 h 1472"/>
                <a:gd name="T98" fmla="*/ 775 w 852"/>
                <a:gd name="T99" fmla="*/ 154 h 1472"/>
                <a:gd name="T100" fmla="*/ 77 w 852"/>
                <a:gd name="T101" fmla="*/ 154 h 1472"/>
                <a:gd name="T102" fmla="*/ 77 w 852"/>
                <a:gd name="T103" fmla="*/ 282 h 1472"/>
                <a:gd name="T104" fmla="*/ 53 w 852"/>
                <a:gd name="T105" fmla="*/ 266 h 1472"/>
                <a:gd name="T106" fmla="*/ 27 w 852"/>
                <a:gd name="T107" fmla="*/ 252 h 1472"/>
                <a:gd name="T108" fmla="*/ 0 w 852"/>
                <a:gd name="T109" fmla="*/ 241 h 1472"/>
                <a:gd name="T110" fmla="*/ 0 w 852"/>
                <a:gd name="T111" fmla="*/ 116 h 1472"/>
                <a:gd name="T112" fmla="*/ 3 w 852"/>
                <a:gd name="T113" fmla="*/ 90 h 1472"/>
                <a:gd name="T114" fmla="*/ 11 w 852"/>
                <a:gd name="T115" fmla="*/ 64 h 1472"/>
                <a:gd name="T116" fmla="*/ 25 w 852"/>
                <a:gd name="T117" fmla="*/ 43 h 1472"/>
                <a:gd name="T118" fmla="*/ 43 w 852"/>
                <a:gd name="T119" fmla="*/ 25 h 1472"/>
                <a:gd name="T120" fmla="*/ 65 w 852"/>
                <a:gd name="T121" fmla="*/ 12 h 1472"/>
                <a:gd name="T122" fmla="*/ 89 w 852"/>
                <a:gd name="T123" fmla="*/ 3 h 1472"/>
                <a:gd name="T124" fmla="*/ 116 w 852"/>
                <a:gd name="T125" fmla="*/ 0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2" h="1472">
                  <a:moveTo>
                    <a:pt x="426" y="1278"/>
                  </a:moveTo>
                  <a:lnTo>
                    <a:pt x="407" y="1281"/>
                  </a:lnTo>
                  <a:lnTo>
                    <a:pt x="391" y="1290"/>
                  </a:lnTo>
                  <a:lnTo>
                    <a:pt x="379" y="1301"/>
                  </a:lnTo>
                  <a:lnTo>
                    <a:pt x="370" y="1318"/>
                  </a:lnTo>
                  <a:lnTo>
                    <a:pt x="368" y="1336"/>
                  </a:lnTo>
                  <a:lnTo>
                    <a:pt x="370" y="1354"/>
                  </a:lnTo>
                  <a:lnTo>
                    <a:pt x="379" y="1370"/>
                  </a:lnTo>
                  <a:lnTo>
                    <a:pt x="391" y="1383"/>
                  </a:lnTo>
                  <a:lnTo>
                    <a:pt x="407" y="1391"/>
                  </a:lnTo>
                  <a:lnTo>
                    <a:pt x="426" y="1394"/>
                  </a:lnTo>
                  <a:lnTo>
                    <a:pt x="444" y="1391"/>
                  </a:lnTo>
                  <a:lnTo>
                    <a:pt x="460" y="1383"/>
                  </a:lnTo>
                  <a:lnTo>
                    <a:pt x="473" y="1370"/>
                  </a:lnTo>
                  <a:lnTo>
                    <a:pt x="481" y="1354"/>
                  </a:lnTo>
                  <a:lnTo>
                    <a:pt x="484" y="1336"/>
                  </a:lnTo>
                  <a:lnTo>
                    <a:pt x="481" y="1318"/>
                  </a:lnTo>
                  <a:lnTo>
                    <a:pt x="473" y="1301"/>
                  </a:lnTo>
                  <a:lnTo>
                    <a:pt x="460" y="1290"/>
                  </a:lnTo>
                  <a:lnTo>
                    <a:pt x="444" y="1281"/>
                  </a:lnTo>
                  <a:lnTo>
                    <a:pt x="426" y="1278"/>
                  </a:lnTo>
                  <a:close/>
                  <a:moveTo>
                    <a:pt x="116" y="0"/>
                  </a:moveTo>
                  <a:lnTo>
                    <a:pt x="736" y="0"/>
                  </a:lnTo>
                  <a:lnTo>
                    <a:pt x="762" y="3"/>
                  </a:lnTo>
                  <a:lnTo>
                    <a:pt x="787" y="12"/>
                  </a:lnTo>
                  <a:lnTo>
                    <a:pt x="809" y="25"/>
                  </a:lnTo>
                  <a:lnTo>
                    <a:pt x="827" y="43"/>
                  </a:lnTo>
                  <a:lnTo>
                    <a:pt x="840" y="64"/>
                  </a:lnTo>
                  <a:lnTo>
                    <a:pt x="849" y="90"/>
                  </a:lnTo>
                  <a:lnTo>
                    <a:pt x="852" y="116"/>
                  </a:lnTo>
                  <a:lnTo>
                    <a:pt x="852" y="1355"/>
                  </a:lnTo>
                  <a:lnTo>
                    <a:pt x="849" y="1382"/>
                  </a:lnTo>
                  <a:lnTo>
                    <a:pt x="840" y="1407"/>
                  </a:lnTo>
                  <a:lnTo>
                    <a:pt x="827" y="1428"/>
                  </a:lnTo>
                  <a:lnTo>
                    <a:pt x="809" y="1446"/>
                  </a:lnTo>
                  <a:lnTo>
                    <a:pt x="787" y="1460"/>
                  </a:lnTo>
                  <a:lnTo>
                    <a:pt x="762" y="1468"/>
                  </a:lnTo>
                  <a:lnTo>
                    <a:pt x="736" y="1472"/>
                  </a:lnTo>
                  <a:lnTo>
                    <a:pt x="229" y="1472"/>
                  </a:lnTo>
                  <a:lnTo>
                    <a:pt x="232" y="1382"/>
                  </a:lnTo>
                  <a:lnTo>
                    <a:pt x="252" y="1368"/>
                  </a:lnTo>
                  <a:lnTo>
                    <a:pt x="269" y="1351"/>
                  </a:lnTo>
                  <a:lnTo>
                    <a:pt x="289" y="1327"/>
                  </a:lnTo>
                  <a:lnTo>
                    <a:pt x="304" y="1300"/>
                  </a:lnTo>
                  <a:lnTo>
                    <a:pt x="314" y="1271"/>
                  </a:lnTo>
                  <a:lnTo>
                    <a:pt x="320" y="1241"/>
                  </a:lnTo>
                  <a:lnTo>
                    <a:pt x="320" y="1211"/>
                  </a:lnTo>
                  <a:lnTo>
                    <a:pt x="320" y="1201"/>
                  </a:lnTo>
                  <a:lnTo>
                    <a:pt x="775" y="1201"/>
                  </a:lnTo>
                  <a:lnTo>
                    <a:pt x="775" y="154"/>
                  </a:lnTo>
                  <a:lnTo>
                    <a:pt x="77" y="154"/>
                  </a:lnTo>
                  <a:lnTo>
                    <a:pt x="77" y="282"/>
                  </a:lnTo>
                  <a:lnTo>
                    <a:pt x="53" y="266"/>
                  </a:lnTo>
                  <a:lnTo>
                    <a:pt x="27" y="252"/>
                  </a:lnTo>
                  <a:lnTo>
                    <a:pt x="0" y="241"/>
                  </a:lnTo>
                  <a:lnTo>
                    <a:pt x="0" y="116"/>
                  </a:lnTo>
                  <a:lnTo>
                    <a:pt x="3" y="90"/>
                  </a:lnTo>
                  <a:lnTo>
                    <a:pt x="11" y="64"/>
                  </a:lnTo>
                  <a:lnTo>
                    <a:pt x="25" y="43"/>
                  </a:lnTo>
                  <a:lnTo>
                    <a:pt x="43" y="25"/>
                  </a:lnTo>
                  <a:lnTo>
                    <a:pt x="65" y="12"/>
                  </a:lnTo>
                  <a:lnTo>
                    <a:pt x="89" y="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6D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5843587" y="5504203"/>
              <a:ext cx="133350" cy="407988"/>
            </a:xfrm>
            <a:custGeom>
              <a:avLst/>
              <a:gdLst>
                <a:gd name="T0" fmla="*/ 317 w 593"/>
                <a:gd name="T1" fmla="*/ 377 h 1799"/>
                <a:gd name="T2" fmla="*/ 371 w 593"/>
                <a:gd name="T3" fmla="*/ 379 h 1799"/>
                <a:gd name="T4" fmla="*/ 429 w 593"/>
                <a:gd name="T5" fmla="*/ 383 h 1799"/>
                <a:gd name="T6" fmla="*/ 470 w 593"/>
                <a:gd name="T7" fmla="*/ 391 h 1799"/>
                <a:gd name="T8" fmla="*/ 502 w 593"/>
                <a:gd name="T9" fmla="*/ 405 h 1799"/>
                <a:gd name="T10" fmla="*/ 532 w 593"/>
                <a:gd name="T11" fmla="*/ 429 h 1799"/>
                <a:gd name="T12" fmla="*/ 556 w 593"/>
                <a:gd name="T13" fmla="*/ 465 h 1799"/>
                <a:gd name="T14" fmla="*/ 567 w 593"/>
                <a:gd name="T15" fmla="*/ 513 h 1799"/>
                <a:gd name="T16" fmla="*/ 592 w 593"/>
                <a:gd name="T17" fmla="*/ 897 h 1799"/>
                <a:gd name="T18" fmla="*/ 581 w 593"/>
                <a:gd name="T19" fmla="*/ 927 h 1799"/>
                <a:gd name="T20" fmla="*/ 557 w 593"/>
                <a:gd name="T21" fmla="*/ 951 h 1799"/>
                <a:gd name="T22" fmla="*/ 523 w 593"/>
                <a:gd name="T23" fmla="*/ 959 h 1799"/>
                <a:gd name="T24" fmla="*/ 481 w 593"/>
                <a:gd name="T25" fmla="*/ 1743 h 1799"/>
                <a:gd name="T26" fmla="*/ 468 w 593"/>
                <a:gd name="T27" fmla="*/ 1777 h 1799"/>
                <a:gd name="T28" fmla="*/ 439 w 593"/>
                <a:gd name="T29" fmla="*/ 1797 h 1799"/>
                <a:gd name="T30" fmla="*/ 383 w 593"/>
                <a:gd name="T31" fmla="*/ 1799 h 1799"/>
                <a:gd name="T32" fmla="*/ 348 w 593"/>
                <a:gd name="T33" fmla="*/ 1787 h 1799"/>
                <a:gd name="T34" fmla="*/ 326 w 593"/>
                <a:gd name="T35" fmla="*/ 1758 h 1799"/>
                <a:gd name="T36" fmla="*/ 323 w 593"/>
                <a:gd name="T37" fmla="*/ 1140 h 1799"/>
                <a:gd name="T38" fmla="*/ 269 w 593"/>
                <a:gd name="T39" fmla="*/ 1740 h 1799"/>
                <a:gd name="T40" fmla="*/ 258 w 593"/>
                <a:gd name="T41" fmla="*/ 1775 h 1799"/>
                <a:gd name="T42" fmla="*/ 229 w 593"/>
                <a:gd name="T43" fmla="*/ 1796 h 1799"/>
                <a:gd name="T44" fmla="*/ 172 w 593"/>
                <a:gd name="T45" fmla="*/ 1799 h 1799"/>
                <a:gd name="T46" fmla="*/ 138 w 593"/>
                <a:gd name="T47" fmla="*/ 1788 h 1799"/>
                <a:gd name="T48" fmla="*/ 116 w 593"/>
                <a:gd name="T49" fmla="*/ 1761 h 1799"/>
                <a:gd name="T50" fmla="*/ 86 w 593"/>
                <a:gd name="T51" fmla="*/ 959 h 1799"/>
                <a:gd name="T52" fmla="*/ 52 w 593"/>
                <a:gd name="T53" fmla="*/ 957 h 1799"/>
                <a:gd name="T54" fmla="*/ 23 w 593"/>
                <a:gd name="T55" fmla="*/ 940 h 1799"/>
                <a:gd name="T56" fmla="*/ 5 w 593"/>
                <a:gd name="T57" fmla="*/ 913 h 1799"/>
                <a:gd name="T58" fmla="*/ 0 w 593"/>
                <a:gd name="T59" fmla="*/ 882 h 1799"/>
                <a:gd name="T60" fmla="*/ 31 w 593"/>
                <a:gd name="T61" fmla="*/ 487 h 1799"/>
                <a:gd name="T62" fmla="*/ 49 w 593"/>
                <a:gd name="T63" fmla="*/ 446 h 1799"/>
                <a:gd name="T64" fmla="*/ 75 w 593"/>
                <a:gd name="T65" fmla="*/ 416 h 1799"/>
                <a:gd name="T66" fmla="*/ 107 w 593"/>
                <a:gd name="T67" fmla="*/ 396 h 1799"/>
                <a:gd name="T68" fmla="*/ 139 w 593"/>
                <a:gd name="T69" fmla="*/ 387 h 1799"/>
                <a:gd name="T70" fmla="*/ 192 w 593"/>
                <a:gd name="T71" fmla="*/ 380 h 1799"/>
                <a:gd name="T72" fmla="*/ 250 w 593"/>
                <a:gd name="T73" fmla="*/ 378 h 1799"/>
                <a:gd name="T74" fmla="*/ 297 w 593"/>
                <a:gd name="T75" fmla="*/ 377 h 1799"/>
                <a:gd name="T76" fmla="*/ 326 w 593"/>
                <a:gd name="T77" fmla="*/ 3 h 1799"/>
                <a:gd name="T78" fmla="*/ 379 w 593"/>
                <a:gd name="T79" fmla="*/ 23 h 1799"/>
                <a:gd name="T80" fmla="*/ 423 w 593"/>
                <a:gd name="T81" fmla="*/ 59 h 1799"/>
                <a:gd name="T82" fmla="*/ 451 w 593"/>
                <a:gd name="T83" fmla="*/ 108 h 1799"/>
                <a:gd name="T84" fmla="*/ 462 w 593"/>
                <a:gd name="T85" fmla="*/ 165 h 1799"/>
                <a:gd name="T86" fmla="*/ 451 w 593"/>
                <a:gd name="T87" fmla="*/ 223 h 1799"/>
                <a:gd name="T88" fmla="*/ 424 w 593"/>
                <a:gd name="T89" fmla="*/ 273 h 1799"/>
                <a:gd name="T90" fmla="*/ 380 w 593"/>
                <a:gd name="T91" fmla="*/ 310 h 1799"/>
                <a:gd name="T92" fmla="*/ 326 w 593"/>
                <a:gd name="T93" fmla="*/ 330 h 1799"/>
                <a:gd name="T94" fmla="*/ 266 w 593"/>
                <a:gd name="T95" fmla="*/ 330 h 1799"/>
                <a:gd name="T96" fmla="*/ 212 w 593"/>
                <a:gd name="T97" fmla="*/ 310 h 1799"/>
                <a:gd name="T98" fmla="*/ 170 w 593"/>
                <a:gd name="T99" fmla="*/ 273 h 1799"/>
                <a:gd name="T100" fmla="*/ 142 w 593"/>
                <a:gd name="T101" fmla="*/ 223 h 1799"/>
                <a:gd name="T102" fmla="*/ 131 w 593"/>
                <a:gd name="T103" fmla="*/ 165 h 1799"/>
                <a:gd name="T104" fmla="*/ 143 w 593"/>
                <a:gd name="T105" fmla="*/ 108 h 1799"/>
                <a:gd name="T106" fmla="*/ 171 w 593"/>
                <a:gd name="T107" fmla="*/ 59 h 1799"/>
                <a:gd name="T108" fmla="*/ 213 w 593"/>
                <a:gd name="T109" fmla="*/ 23 h 1799"/>
                <a:gd name="T110" fmla="*/ 267 w 593"/>
                <a:gd name="T111" fmla="*/ 3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3" h="1799">
                  <a:moveTo>
                    <a:pt x="297" y="377"/>
                  </a:moveTo>
                  <a:lnTo>
                    <a:pt x="317" y="377"/>
                  </a:lnTo>
                  <a:lnTo>
                    <a:pt x="342" y="378"/>
                  </a:lnTo>
                  <a:lnTo>
                    <a:pt x="371" y="379"/>
                  </a:lnTo>
                  <a:lnTo>
                    <a:pt x="400" y="380"/>
                  </a:lnTo>
                  <a:lnTo>
                    <a:pt x="429" y="383"/>
                  </a:lnTo>
                  <a:lnTo>
                    <a:pt x="454" y="387"/>
                  </a:lnTo>
                  <a:lnTo>
                    <a:pt x="470" y="391"/>
                  </a:lnTo>
                  <a:lnTo>
                    <a:pt x="486" y="396"/>
                  </a:lnTo>
                  <a:lnTo>
                    <a:pt x="502" y="405"/>
                  </a:lnTo>
                  <a:lnTo>
                    <a:pt x="518" y="416"/>
                  </a:lnTo>
                  <a:lnTo>
                    <a:pt x="532" y="429"/>
                  </a:lnTo>
                  <a:lnTo>
                    <a:pt x="545" y="446"/>
                  </a:lnTo>
                  <a:lnTo>
                    <a:pt x="556" y="465"/>
                  </a:lnTo>
                  <a:lnTo>
                    <a:pt x="563" y="487"/>
                  </a:lnTo>
                  <a:lnTo>
                    <a:pt x="567" y="513"/>
                  </a:lnTo>
                  <a:lnTo>
                    <a:pt x="593" y="882"/>
                  </a:lnTo>
                  <a:lnTo>
                    <a:pt x="592" y="897"/>
                  </a:lnTo>
                  <a:lnTo>
                    <a:pt x="588" y="913"/>
                  </a:lnTo>
                  <a:lnTo>
                    <a:pt x="581" y="927"/>
                  </a:lnTo>
                  <a:lnTo>
                    <a:pt x="570" y="940"/>
                  </a:lnTo>
                  <a:lnTo>
                    <a:pt x="557" y="951"/>
                  </a:lnTo>
                  <a:lnTo>
                    <a:pt x="541" y="957"/>
                  </a:lnTo>
                  <a:lnTo>
                    <a:pt x="523" y="959"/>
                  </a:lnTo>
                  <a:lnTo>
                    <a:pt x="508" y="959"/>
                  </a:lnTo>
                  <a:lnTo>
                    <a:pt x="481" y="1743"/>
                  </a:lnTo>
                  <a:lnTo>
                    <a:pt x="476" y="1761"/>
                  </a:lnTo>
                  <a:lnTo>
                    <a:pt x="468" y="1777"/>
                  </a:lnTo>
                  <a:lnTo>
                    <a:pt x="455" y="1788"/>
                  </a:lnTo>
                  <a:lnTo>
                    <a:pt x="439" y="1797"/>
                  </a:lnTo>
                  <a:lnTo>
                    <a:pt x="420" y="1799"/>
                  </a:lnTo>
                  <a:lnTo>
                    <a:pt x="383" y="1799"/>
                  </a:lnTo>
                  <a:lnTo>
                    <a:pt x="364" y="1796"/>
                  </a:lnTo>
                  <a:lnTo>
                    <a:pt x="348" y="1787"/>
                  </a:lnTo>
                  <a:lnTo>
                    <a:pt x="335" y="1775"/>
                  </a:lnTo>
                  <a:lnTo>
                    <a:pt x="326" y="1758"/>
                  </a:lnTo>
                  <a:lnTo>
                    <a:pt x="323" y="1740"/>
                  </a:lnTo>
                  <a:lnTo>
                    <a:pt x="323" y="1140"/>
                  </a:lnTo>
                  <a:lnTo>
                    <a:pt x="269" y="1140"/>
                  </a:lnTo>
                  <a:lnTo>
                    <a:pt x="269" y="1740"/>
                  </a:lnTo>
                  <a:lnTo>
                    <a:pt x="267" y="1758"/>
                  </a:lnTo>
                  <a:lnTo>
                    <a:pt x="258" y="1775"/>
                  </a:lnTo>
                  <a:lnTo>
                    <a:pt x="245" y="1787"/>
                  </a:lnTo>
                  <a:lnTo>
                    <a:pt x="229" y="1796"/>
                  </a:lnTo>
                  <a:lnTo>
                    <a:pt x="210" y="1799"/>
                  </a:lnTo>
                  <a:lnTo>
                    <a:pt x="172" y="1799"/>
                  </a:lnTo>
                  <a:lnTo>
                    <a:pt x="154" y="1797"/>
                  </a:lnTo>
                  <a:lnTo>
                    <a:pt x="138" y="1788"/>
                  </a:lnTo>
                  <a:lnTo>
                    <a:pt x="125" y="1777"/>
                  </a:lnTo>
                  <a:lnTo>
                    <a:pt x="116" y="1761"/>
                  </a:lnTo>
                  <a:lnTo>
                    <a:pt x="112" y="1743"/>
                  </a:lnTo>
                  <a:lnTo>
                    <a:pt x="86" y="959"/>
                  </a:lnTo>
                  <a:lnTo>
                    <a:pt x="70" y="959"/>
                  </a:lnTo>
                  <a:lnTo>
                    <a:pt x="52" y="957"/>
                  </a:lnTo>
                  <a:lnTo>
                    <a:pt x="36" y="951"/>
                  </a:lnTo>
                  <a:lnTo>
                    <a:pt x="23" y="940"/>
                  </a:lnTo>
                  <a:lnTo>
                    <a:pt x="13" y="926"/>
                  </a:lnTo>
                  <a:lnTo>
                    <a:pt x="5" y="913"/>
                  </a:lnTo>
                  <a:lnTo>
                    <a:pt x="1" y="897"/>
                  </a:lnTo>
                  <a:lnTo>
                    <a:pt x="0" y="882"/>
                  </a:lnTo>
                  <a:lnTo>
                    <a:pt x="26" y="513"/>
                  </a:lnTo>
                  <a:lnTo>
                    <a:pt x="31" y="487"/>
                  </a:lnTo>
                  <a:lnTo>
                    <a:pt x="38" y="465"/>
                  </a:lnTo>
                  <a:lnTo>
                    <a:pt x="49" y="446"/>
                  </a:lnTo>
                  <a:lnTo>
                    <a:pt x="61" y="429"/>
                  </a:lnTo>
                  <a:lnTo>
                    <a:pt x="75" y="416"/>
                  </a:lnTo>
                  <a:lnTo>
                    <a:pt x="91" y="405"/>
                  </a:lnTo>
                  <a:lnTo>
                    <a:pt x="107" y="396"/>
                  </a:lnTo>
                  <a:lnTo>
                    <a:pt x="124" y="391"/>
                  </a:lnTo>
                  <a:lnTo>
                    <a:pt x="139" y="387"/>
                  </a:lnTo>
                  <a:lnTo>
                    <a:pt x="165" y="383"/>
                  </a:lnTo>
                  <a:lnTo>
                    <a:pt x="192" y="380"/>
                  </a:lnTo>
                  <a:lnTo>
                    <a:pt x="222" y="379"/>
                  </a:lnTo>
                  <a:lnTo>
                    <a:pt x="250" y="378"/>
                  </a:lnTo>
                  <a:lnTo>
                    <a:pt x="276" y="377"/>
                  </a:lnTo>
                  <a:lnTo>
                    <a:pt x="297" y="377"/>
                  </a:lnTo>
                  <a:close/>
                  <a:moveTo>
                    <a:pt x="297" y="0"/>
                  </a:moveTo>
                  <a:lnTo>
                    <a:pt x="326" y="3"/>
                  </a:lnTo>
                  <a:lnTo>
                    <a:pt x="354" y="11"/>
                  </a:lnTo>
                  <a:lnTo>
                    <a:pt x="379" y="23"/>
                  </a:lnTo>
                  <a:lnTo>
                    <a:pt x="402" y="39"/>
                  </a:lnTo>
                  <a:lnTo>
                    <a:pt x="423" y="59"/>
                  </a:lnTo>
                  <a:lnTo>
                    <a:pt x="438" y="82"/>
                  </a:lnTo>
                  <a:lnTo>
                    <a:pt x="451" y="108"/>
                  </a:lnTo>
                  <a:lnTo>
                    <a:pt x="458" y="135"/>
                  </a:lnTo>
                  <a:lnTo>
                    <a:pt x="462" y="165"/>
                  </a:lnTo>
                  <a:lnTo>
                    <a:pt x="460" y="195"/>
                  </a:lnTo>
                  <a:lnTo>
                    <a:pt x="451" y="223"/>
                  </a:lnTo>
                  <a:lnTo>
                    <a:pt x="439" y="249"/>
                  </a:lnTo>
                  <a:lnTo>
                    <a:pt x="424" y="273"/>
                  </a:lnTo>
                  <a:lnTo>
                    <a:pt x="404" y="293"/>
                  </a:lnTo>
                  <a:lnTo>
                    <a:pt x="380" y="310"/>
                  </a:lnTo>
                  <a:lnTo>
                    <a:pt x="355" y="322"/>
                  </a:lnTo>
                  <a:lnTo>
                    <a:pt x="326" y="330"/>
                  </a:lnTo>
                  <a:lnTo>
                    <a:pt x="297" y="333"/>
                  </a:lnTo>
                  <a:lnTo>
                    <a:pt x="266" y="330"/>
                  </a:lnTo>
                  <a:lnTo>
                    <a:pt x="239" y="322"/>
                  </a:lnTo>
                  <a:lnTo>
                    <a:pt x="212" y="310"/>
                  </a:lnTo>
                  <a:lnTo>
                    <a:pt x="189" y="293"/>
                  </a:lnTo>
                  <a:lnTo>
                    <a:pt x="170" y="273"/>
                  </a:lnTo>
                  <a:lnTo>
                    <a:pt x="153" y="249"/>
                  </a:lnTo>
                  <a:lnTo>
                    <a:pt x="142" y="223"/>
                  </a:lnTo>
                  <a:lnTo>
                    <a:pt x="134" y="195"/>
                  </a:lnTo>
                  <a:lnTo>
                    <a:pt x="131" y="165"/>
                  </a:lnTo>
                  <a:lnTo>
                    <a:pt x="134" y="135"/>
                  </a:lnTo>
                  <a:lnTo>
                    <a:pt x="143" y="108"/>
                  </a:lnTo>
                  <a:lnTo>
                    <a:pt x="154" y="82"/>
                  </a:lnTo>
                  <a:lnTo>
                    <a:pt x="171" y="59"/>
                  </a:lnTo>
                  <a:lnTo>
                    <a:pt x="190" y="39"/>
                  </a:lnTo>
                  <a:lnTo>
                    <a:pt x="213" y="23"/>
                  </a:lnTo>
                  <a:lnTo>
                    <a:pt x="239" y="11"/>
                  </a:lnTo>
                  <a:lnTo>
                    <a:pt x="267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2" name="Right Arrow 21"/>
          <p:cNvSpPr>
            <a:spLocks noChangeAspect="1"/>
          </p:cNvSpPr>
          <p:nvPr/>
        </p:nvSpPr>
        <p:spPr bwMode="auto">
          <a:xfrm>
            <a:off x="6137441" y="2394093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46D4FF">
                  <a:alpha val="0"/>
                </a:srgbClr>
              </a:gs>
              <a:gs pos="100000">
                <a:srgbClr val="46D4FF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721356" y="1906634"/>
            <a:ext cx="533044" cy="866197"/>
            <a:chOff x="1139826" y="2876550"/>
            <a:chExt cx="330200" cy="536575"/>
          </a:xfrm>
        </p:grpSpPr>
        <p:sp>
          <p:nvSpPr>
            <p:cNvPr id="24" name="Freeform 23"/>
            <p:cNvSpPr>
              <a:spLocks/>
            </p:cNvSpPr>
            <p:nvPr/>
          </p:nvSpPr>
          <p:spPr bwMode="white">
            <a:xfrm>
              <a:off x="1139826" y="2876550"/>
              <a:ext cx="330200" cy="536575"/>
            </a:xfrm>
            <a:custGeom>
              <a:avLst/>
              <a:gdLst>
                <a:gd name="T0" fmla="*/ 281 w 1462"/>
                <a:gd name="T1" fmla="*/ 0 h 2362"/>
                <a:gd name="T2" fmla="*/ 1181 w 1462"/>
                <a:gd name="T3" fmla="*/ 0 h 2362"/>
                <a:gd name="T4" fmla="*/ 1222 w 1462"/>
                <a:gd name="T5" fmla="*/ 3 h 2362"/>
                <a:gd name="T6" fmla="*/ 1262 w 1462"/>
                <a:gd name="T7" fmla="*/ 13 h 2362"/>
                <a:gd name="T8" fmla="*/ 1299 w 1462"/>
                <a:gd name="T9" fmla="*/ 26 h 2362"/>
                <a:gd name="T10" fmla="*/ 1334 w 1462"/>
                <a:gd name="T11" fmla="*/ 45 h 2362"/>
                <a:gd name="T12" fmla="*/ 1365 w 1462"/>
                <a:gd name="T13" fmla="*/ 70 h 2362"/>
                <a:gd name="T14" fmla="*/ 1393 w 1462"/>
                <a:gd name="T15" fmla="*/ 97 h 2362"/>
                <a:gd name="T16" fmla="*/ 1417 w 1462"/>
                <a:gd name="T17" fmla="*/ 129 h 2362"/>
                <a:gd name="T18" fmla="*/ 1436 w 1462"/>
                <a:gd name="T19" fmla="*/ 163 h 2362"/>
                <a:gd name="T20" fmla="*/ 1450 w 1462"/>
                <a:gd name="T21" fmla="*/ 201 h 2362"/>
                <a:gd name="T22" fmla="*/ 1459 w 1462"/>
                <a:gd name="T23" fmla="*/ 240 h 2362"/>
                <a:gd name="T24" fmla="*/ 1462 w 1462"/>
                <a:gd name="T25" fmla="*/ 281 h 2362"/>
                <a:gd name="T26" fmla="*/ 1462 w 1462"/>
                <a:gd name="T27" fmla="*/ 2081 h 2362"/>
                <a:gd name="T28" fmla="*/ 1459 w 1462"/>
                <a:gd name="T29" fmla="*/ 2122 h 2362"/>
                <a:gd name="T30" fmla="*/ 1450 w 1462"/>
                <a:gd name="T31" fmla="*/ 2161 h 2362"/>
                <a:gd name="T32" fmla="*/ 1436 w 1462"/>
                <a:gd name="T33" fmla="*/ 2199 h 2362"/>
                <a:gd name="T34" fmla="*/ 1417 w 1462"/>
                <a:gd name="T35" fmla="*/ 2233 h 2362"/>
                <a:gd name="T36" fmla="*/ 1393 w 1462"/>
                <a:gd name="T37" fmla="*/ 2265 h 2362"/>
                <a:gd name="T38" fmla="*/ 1365 w 1462"/>
                <a:gd name="T39" fmla="*/ 2292 h 2362"/>
                <a:gd name="T40" fmla="*/ 1334 w 1462"/>
                <a:gd name="T41" fmla="*/ 2317 h 2362"/>
                <a:gd name="T42" fmla="*/ 1299 w 1462"/>
                <a:gd name="T43" fmla="*/ 2336 h 2362"/>
                <a:gd name="T44" fmla="*/ 1262 w 1462"/>
                <a:gd name="T45" fmla="*/ 2349 h 2362"/>
                <a:gd name="T46" fmla="*/ 1222 w 1462"/>
                <a:gd name="T47" fmla="*/ 2359 h 2362"/>
                <a:gd name="T48" fmla="*/ 1181 w 1462"/>
                <a:gd name="T49" fmla="*/ 2362 h 2362"/>
                <a:gd name="T50" fmla="*/ 281 w 1462"/>
                <a:gd name="T51" fmla="*/ 2362 h 2362"/>
                <a:gd name="T52" fmla="*/ 240 w 1462"/>
                <a:gd name="T53" fmla="*/ 2359 h 2362"/>
                <a:gd name="T54" fmla="*/ 200 w 1462"/>
                <a:gd name="T55" fmla="*/ 2349 h 2362"/>
                <a:gd name="T56" fmla="*/ 163 w 1462"/>
                <a:gd name="T57" fmla="*/ 2336 h 2362"/>
                <a:gd name="T58" fmla="*/ 128 w 1462"/>
                <a:gd name="T59" fmla="*/ 2317 h 2362"/>
                <a:gd name="T60" fmla="*/ 97 w 1462"/>
                <a:gd name="T61" fmla="*/ 2292 h 2362"/>
                <a:gd name="T62" fmla="*/ 69 w 1462"/>
                <a:gd name="T63" fmla="*/ 2265 h 2362"/>
                <a:gd name="T64" fmla="*/ 45 w 1462"/>
                <a:gd name="T65" fmla="*/ 2233 h 2362"/>
                <a:gd name="T66" fmla="*/ 26 w 1462"/>
                <a:gd name="T67" fmla="*/ 2199 h 2362"/>
                <a:gd name="T68" fmla="*/ 12 w 1462"/>
                <a:gd name="T69" fmla="*/ 2161 h 2362"/>
                <a:gd name="T70" fmla="*/ 3 w 1462"/>
                <a:gd name="T71" fmla="*/ 2122 h 2362"/>
                <a:gd name="T72" fmla="*/ 0 w 1462"/>
                <a:gd name="T73" fmla="*/ 2081 h 2362"/>
                <a:gd name="T74" fmla="*/ 0 w 1462"/>
                <a:gd name="T75" fmla="*/ 281 h 2362"/>
                <a:gd name="T76" fmla="*/ 3 w 1462"/>
                <a:gd name="T77" fmla="*/ 240 h 2362"/>
                <a:gd name="T78" fmla="*/ 12 w 1462"/>
                <a:gd name="T79" fmla="*/ 201 h 2362"/>
                <a:gd name="T80" fmla="*/ 26 w 1462"/>
                <a:gd name="T81" fmla="*/ 163 h 2362"/>
                <a:gd name="T82" fmla="*/ 45 w 1462"/>
                <a:gd name="T83" fmla="*/ 129 h 2362"/>
                <a:gd name="T84" fmla="*/ 69 w 1462"/>
                <a:gd name="T85" fmla="*/ 97 h 2362"/>
                <a:gd name="T86" fmla="*/ 97 w 1462"/>
                <a:gd name="T87" fmla="*/ 70 h 2362"/>
                <a:gd name="T88" fmla="*/ 128 w 1462"/>
                <a:gd name="T89" fmla="*/ 45 h 2362"/>
                <a:gd name="T90" fmla="*/ 163 w 1462"/>
                <a:gd name="T91" fmla="*/ 26 h 2362"/>
                <a:gd name="T92" fmla="*/ 200 w 1462"/>
                <a:gd name="T93" fmla="*/ 13 h 2362"/>
                <a:gd name="T94" fmla="*/ 240 w 1462"/>
                <a:gd name="T95" fmla="*/ 3 h 2362"/>
                <a:gd name="T96" fmla="*/ 281 w 1462"/>
                <a:gd name="T97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2" h="2362">
                  <a:moveTo>
                    <a:pt x="281" y="0"/>
                  </a:moveTo>
                  <a:lnTo>
                    <a:pt x="1181" y="0"/>
                  </a:lnTo>
                  <a:lnTo>
                    <a:pt x="1222" y="3"/>
                  </a:lnTo>
                  <a:lnTo>
                    <a:pt x="1262" y="13"/>
                  </a:lnTo>
                  <a:lnTo>
                    <a:pt x="1299" y="26"/>
                  </a:lnTo>
                  <a:lnTo>
                    <a:pt x="1334" y="45"/>
                  </a:lnTo>
                  <a:lnTo>
                    <a:pt x="1365" y="70"/>
                  </a:lnTo>
                  <a:lnTo>
                    <a:pt x="1393" y="97"/>
                  </a:lnTo>
                  <a:lnTo>
                    <a:pt x="1417" y="129"/>
                  </a:lnTo>
                  <a:lnTo>
                    <a:pt x="1436" y="163"/>
                  </a:lnTo>
                  <a:lnTo>
                    <a:pt x="1450" y="201"/>
                  </a:lnTo>
                  <a:lnTo>
                    <a:pt x="1459" y="240"/>
                  </a:lnTo>
                  <a:lnTo>
                    <a:pt x="1462" y="281"/>
                  </a:lnTo>
                  <a:lnTo>
                    <a:pt x="1462" y="2081"/>
                  </a:lnTo>
                  <a:lnTo>
                    <a:pt x="1459" y="2122"/>
                  </a:lnTo>
                  <a:lnTo>
                    <a:pt x="1450" y="2161"/>
                  </a:lnTo>
                  <a:lnTo>
                    <a:pt x="1436" y="2199"/>
                  </a:lnTo>
                  <a:lnTo>
                    <a:pt x="1417" y="2233"/>
                  </a:lnTo>
                  <a:lnTo>
                    <a:pt x="1393" y="2265"/>
                  </a:lnTo>
                  <a:lnTo>
                    <a:pt x="1365" y="2292"/>
                  </a:lnTo>
                  <a:lnTo>
                    <a:pt x="1334" y="2317"/>
                  </a:lnTo>
                  <a:lnTo>
                    <a:pt x="1299" y="2336"/>
                  </a:lnTo>
                  <a:lnTo>
                    <a:pt x="1262" y="2349"/>
                  </a:lnTo>
                  <a:lnTo>
                    <a:pt x="1222" y="2359"/>
                  </a:lnTo>
                  <a:lnTo>
                    <a:pt x="1181" y="2362"/>
                  </a:lnTo>
                  <a:lnTo>
                    <a:pt x="281" y="2362"/>
                  </a:lnTo>
                  <a:lnTo>
                    <a:pt x="240" y="2359"/>
                  </a:lnTo>
                  <a:lnTo>
                    <a:pt x="200" y="2349"/>
                  </a:lnTo>
                  <a:lnTo>
                    <a:pt x="163" y="2336"/>
                  </a:lnTo>
                  <a:lnTo>
                    <a:pt x="128" y="2317"/>
                  </a:lnTo>
                  <a:lnTo>
                    <a:pt x="97" y="2292"/>
                  </a:lnTo>
                  <a:lnTo>
                    <a:pt x="69" y="2265"/>
                  </a:lnTo>
                  <a:lnTo>
                    <a:pt x="45" y="2233"/>
                  </a:lnTo>
                  <a:lnTo>
                    <a:pt x="26" y="2199"/>
                  </a:lnTo>
                  <a:lnTo>
                    <a:pt x="12" y="2161"/>
                  </a:lnTo>
                  <a:lnTo>
                    <a:pt x="3" y="2122"/>
                  </a:lnTo>
                  <a:lnTo>
                    <a:pt x="0" y="2081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2" y="201"/>
                  </a:lnTo>
                  <a:lnTo>
                    <a:pt x="26" y="163"/>
                  </a:lnTo>
                  <a:lnTo>
                    <a:pt x="45" y="129"/>
                  </a:lnTo>
                  <a:lnTo>
                    <a:pt x="69" y="97"/>
                  </a:lnTo>
                  <a:lnTo>
                    <a:pt x="97" y="70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3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165226" y="2901950"/>
              <a:ext cx="279400" cy="485775"/>
            </a:xfrm>
            <a:custGeom>
              <a:avLst/>
              <a:gdLst>
                <a:gd name="T0" fmla="*/ 596 w 1236"/>
                <a:gd name="T1" fmla="*/ 1858 h 2136"/>
                <a:gd name="T2" fmla="*/ 559 w 1236"/>
                <a:gd name="T3" fmla="*/ 1880 h 2136"/>
                <a:gd name="T4" fmla="*/ 537 w 1236"/>
                <a:gd name="T5" fmla="*/ 1917 h 2136"/>
                <a:gd name="T6" fmla="*/ 537 w 1236"/>
                <a:gd name="T7" fmla="*/ 1962 h 2136"/>
                <a:gd name="T8" fmla="*/ 559 w 1236"/>
                <a:gd name="T9" fmla="*/ 1999 h 2136"/>
                <a:gd name="T10" fmla="*/ 596 w 1236"/>
                <a:gd name="T11" fmla="*/ 2021 h 2136"/>
                <a:gd name="T12" fmla="*/ 640 w 1236"/>
                <a:gd name="T13" fmla="*/ 2021 h 2136"/>
                <a:gd name="T14" fmla="*/ 677 w 1236"/>
                <a:gd name="T15" fmla="*/ 1999 h 2136"/>
                <a:gd name="T16" fmla="*/ 699 w 1236"/>
                <a:gd name="T17" fmla="*/ 1962 h 2136"/>
                <a:gd name="T18" fmla="*/ 699 w 1236"/>
                <a:gd name="T19" fmla="*/ 1917 h 2136"/>
                <a:gd name="T20" fmla="*/ 677 w 1236"/>
                <a:gd name="T21" fmla="*/ 1880 h 2136"/>
                <a:gd name="T22" fmla="*/ 640 w 1236"/>
                <a:gd name="T23" fmla="*/ 1858 h 2136"/>
                <a:gd name="T24" fmla="*/ 112 w 1236"/>
                <a:gd name="T25" fmla="*/ 225 h 2136"/>
                <a:gd name="T26" fmla="*/ 1124 w 1236"/>
                <a:gd name="T27" fmla="*/ 1743 h 2136"/>
                <a:gd name="T28" fmla="*/ 112 w 1236"/>
                <a:gd name="T29" fmla="*/ 225 h 2136"/>
                <a:gd name="T30" fmla="*/ 1068 w 1236"/>
                <a:gd name="T31" fmla="*/ 0 h 2136"/>
                <a:gd name="T32" fmla="*/ 1127 w 1236"/>
                <a:gd name="T33" fmla="*/ 11 h 2136"/>
                <a:gd name="T34" fmla="*/ 1177 w 1236"/>
                <a:gd name="T35" fmla="*/ 39 h 2136"/>
                <a:gd name="T36" fmla="*/ 1214 w 1236"/>
                <a:gd name="T37" fmla="*/ 83 h 2136"/>
                <a:gd name="T38" fmla="*/ 1234 w 1236"/>
                <a:gd name="T39" fmla="*/ 138 h 2136"/>
                <a:gd name="T40" fmla="*/ 1236 w 1236"/>
                <a:gd name="T41" fmla="*/ 1968 h 2136"/>
                <a:gd name="T42" fmla="*/ 1225 w 1236"/>
                <a:gd name="T43" fmla="*/ 2026 h 2136"/>
                <a:gd name="T44" fmla="*/ 1197 w 1236"/>
                <a:gd name="T45" fmla="*/ 2076 h 2136"/>
                <a:gd name="T46" fmla="*/ 1153 w 1236"/>
                <a:gd name="T47" fmla="*/ 2113 h 2136"/>
                <a:gd name="T48" fmla="*/ 1099 w 1236"/>
                <a:gd name="T49" fmla="*/ 2134 h 2136"/>
                <a:gd name="T50" fmla="*/ 168 w 1236"/>
                <a:gd name="T51" fmla="*/ 2136 h 2136"/>
                <a:gd name="T52" fmla="*/ 109 w 1236"/>
                <a:gd name="T53" fmla="*/ 2125 h 2136"/>
                <a:gd name="T54" fmla="*/ 59 w 1236"/>
                <a:gd name="T55" fmla="*/ 2097 h 2136"/>
                <a:gd name="T56" fmla="*/ 22 w 1236"/>
                <a:gd name="T57" fmla="*/ 2053 h 2136"/>
                <a:gd name="T58" fmla="*/ 2 w 1236"/>
                <a:gd name="T59" fmla="*/ 1998 h 2136"/>
                <a:gd name="T60" fmla="*/ 0 w 1236"/>
                <a:gd name="T61" fmla="*/ 168 h 2136"/>
                <a:gd name="T62" fmla="*/ 11 w 1236"/>
                <a:gd name="T63" fmla="*/ 110 h 2136"/>
                <a:gd name="T64" fmla="*/ 39 w 1236"/>
                <a:gd name="T65" fmla="*/ 60 h 2136"/>
                <a:gd name="T66" fmla="*/ 83 w 1236"/>
                <a:gd name="T67" fmla="*/ 23 h 2136"/>
                <a:gd name="T68" fmla="*/ 137 w 1236"/>
                <a:gd name="T69" fmla="*/ 2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6" h="2136">
                  <a:moveTo>
                    <a:pt x="618" y="1855"/>
                  </a:moveTo>
                  <a:lnTo>
                    <a:pt x="596" y="1858"/>
                  </a:lnTo>
                  <a:lnTo>
                    <a:pt x="576" y="1867"/>
                  </a:lnTo>
                  <a:lnTo>
                    <a:pt x="559" y="1880"/>
                  </a:lnTo>
                  <a:lnTo>
                    <a:pt x="545" y="1897"/>
                  </a:lnTo>
                  <a:lnTo>
                    <a:pt x="537" y="1917"/>
                  </a:lnTo>
                  <a:lnTo>
                    <a:pt x="533" y="1940"/>
                  </a:lnTo>
                  <a:lnTo>
                    <a:pt x="537" y="1962"/>
                  </a:lnTo>
                  <a:lnTo>
                    <a:pt x="545" y="1982"/>
                  </a:lnTo>
                  <a:lnTo>
                    <a:pt x="559" y="1999"/>
                  </a:lnTo>
                  <a:lnTo>
                    <a:pt x="576" y="2012"/>
                  </a:lnTo>
                  <a:lnTo>
                    <a:pt x="596" y="2021"/>
                  </a:lnTo>
                  <a:lnTo>
                    <a:pt x="618" y="2024"/>
                  </a:lnTo>
                  <a:lnTo>
                    <a:pt x="640" y="2021"/>
                  </a:lnTo>
                  <a:lnTo>
                    <a:pt x="660" y="2012"/>
                  </a:lnTo>
                  <a:lnTo>
                    <a:pt x="677" y="1999"/>
                  </a:lnTo>
                  <a:lnTo>
                    <a:pt x="691" y="1982"/>
                  </a:lnTo>
                  <a:lnTo>
                    <a:pt x="699" y="1962"/>
                  </a:lnTo>
                  <a:lnTo>
                    <a:pt x="703" y="1940"/>
                  </a:lnTo>
                  <a:lnTo>
                    <a:pt x="699" y="1917"/>
                  </a:lnTo>
                  <a:lnTo>
                    <a:pt x="691" y="1897"/>
                  </a:lnTo>
                  <a:lnTo>
                    <a:pt x="677" y="1880"/>
                  </a:lnTo>
                  <a:lnTo>
                    <a:pt x="660" y="1867"/>
                  </a:lnTo>
                  <a:lnTo>
                    <a:pt x="640" y="1858"/>
                  </a:lnTo>
                  <a:lnTo>
                    <a:pt x="618" y="1855"/>
                  </a:lnTo>
                  <a:close/>
                  <a:moveTo>
                    <a:pt x="112" y="225"/>
                  </a:moveTo>
                  <a:lnTo>
                    <a:pt x="112" y="1743"/>
                  </a:lnTo>
                  <a:lnTo>
                    <a:pt x="1124" y="1743"/>
                  </a:lnTo>
                  <a:lnTo>
                    <a:pt x="1124" y="225"/>
                  </a:lnTo>
                  <a:lnTo>
                    <a:pt x="112" y="225"/>
                  </a:lnTo>
                  <a:close/>
                  <a:moveTo>
                    <a:pt x="168" y="0"/>
                  </a:moveTo>
                  <a:lnTo>
                    <a:pt x="1068" y="0"/>
                  </a:lnTo>
                  <a:lnTo>
                    <a:pt x="1099" y="2"/>
                  </a:lnTo>
                  <a:lnTo>
                    <a:pt x="1127" y="11"/>
                  </a:lnTo>
                  <a:lnTo>
                    <a:pt x="1153" y="23"/>
                  </a:lnTo>
                  <a:lnTo>
                    <a:pt x="1177" y="39"/>
                  </a:lnTo>
                  <a:lnTo>
                    <a:pt x="1197" y="60"/>
                  </a:lnTo>
                  <a:lnTo>
                    <a:pt x="1214" y="83"/>
                  </a:lnTo>
                  <a:lnTo>
                    <a:pt x="1225" y="110"/>
                  </a:lnTo>
                  <a:lnTo>
                    <a:pt x="1234" y="138"/>
                  </a:lnTo>
                  <a:lnTo>
                    <a:pt x="1236" y="168"/>
                  </a:lnTo>
                  <a:lnTo>
                    <a:pt x="1236" y="1968"/>
                  </a:lnTo>
                  <a:lnTo>
                    <a:pt x="1234" y="1998"/>
                  </a:lnTo>
                  <a:lnTo>
                    <a:pt x="1225" y="2026"/>
                  </a:lnTo>
                  <a:lnTo>
                    <a:pt x="1214" y="2053"/>
                  </a:lnTo>
                  <a:lnTo>
                    <a:pt x="1197" y="2076"/>
                  </a:lnTo>
                  <a:lnTo>
                    <a:pt x="1177" y="2097"/>
                  </a:lnTo>
                  <a:lnTo>
                    <a:pt x="1153" y="2113"/>
                  </a:lnTo>
                  <a:lnTo>
                    <a:pt x="1127" y="2125"/>
                  </a:lnTo>
                  <a:lnTo>
                    <a:pt x="1099" y="2134"/>
                  </a:lnTo>
                  <a:lnTo>
                    <a:pt x="1068" y="2136"/>
                  </a:lnTo>
                  <a:lnTo>
                    <a:pt x="168" y="2136"/>
                  </a:lnTo>
                  <a:lnTo>
                    <a:pt x="137" y="2134"/>
                  </a:lnTo>
                  <a:lnTo>
                    <a:pt x="109" y="2125"/>
                  </a:lnTo>
                  <a:lnTo>
                    <a:pt x="83" y="2113"/>
                  </a:lnTo>
                  <a:lnTo>
                    <a:pt x="59" y="2097"/>
                  </a:lnTo>
                  <a:lnTo>
                    <a:pt x="39" y="2076"/>
                  </a:lnTo>
                  <a:lnTo>
                    <a:pt x="22" y="2053"/>
                  </a:lnTo>
                  <a:lnTo>
                    <a:pt x="11" y="2026"/>
                  </a:lnTo>
                  <a:lnTo>
                    <a:pt x="2" y="1998"/>
                  </a:lnTo>
                  <a:lnTo>
                    <a:pt x="0" y="1968"/>
                  </a:lnTo>
                  <a:lnTo>
                    <a:pt x="0" y="168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2" y="83"/>
                  </a:lnTo>
                  <a:lnTo>
                    <a:pt x="39" y="60"/>
                  </a:lnTo>
                  <a:lnTo>
                    <a:pt x="59" y="39"/>
                  </a:lnTo>
                  <a:lnTo>
                    <a:pt x="83" y="23"/>
                  </a:lnTo>
                  <a:lnTo>
                    <a:pt x="109" y="11"/>
                  </a:lnTo>
                  <a:lnTo>
                    <a:pt x="137" y="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216026" y="2979738"/>
              <a:ext cx="177800" cy="292100"/>
            </a:xfrm>
            <a:prstGeom prst="rect">
              <a:avLst/>
            </a:prstGeom>
            <a:solidFill>
              <a:srgbClr val="7FD9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216026" y="2979738"/>
              <a:ext cx="177800" cy="292100"/>
            </a:xfrm>
            <a:custGeom>
              <a:avLst/>
              <a:gdLst>
                <a:gd name="T0" fmla="*/ 788 w 788"/>
                <a:gd name="T1" fmla="*/ 0 h 1293"/>
                <a:gd name="T2" fmla="*/ 0 w 788"/>
                <a:gd name="T3" fmla="*/ 1293 h 1293"/>
                <a:gd name="T4" fmla="*/ 15 w 788"/>
                <a:gd name="T5" fmla="*/ 76 h 1293"/>
                <a:gd name="T6" fmla="*/ 41 w 788"/>
                <a:gd name="T7" fmla="*/ 88 h 1293"/>
                <a:gd name="T8" fmla="*/ 84 w 788"/>
                <a:gd name="T9" fmla="*/ 129 h 1293"/>
                <a:gd name="T10" fmla="*/ 104 w 788"/>
                <a:gd name="T11" fmla="*/ 170 h 1293"/>
                <a:gd name="T12" fmla="*/ 117 w 788"/>
                <a:gd name="T13" fmla="*/ 193 h 1293"/>
                <a:gd name="T14" fmla="*/ 134 w 788"/>
                <a:gd name="T15" fmla="*/ 213 h 1293"/>
                <a:gd name="T16" fmla="*/ 163 w 788"/>
                <a:gd name="T17" fmla="*/ 235 h 1293"/>
                <a:gd name="T18" fmla="*/ 182 w 788"/>
                <a:gd name="T19" fmla="*/ 263 h 1293"/>
                <a:gd name="T20" fmla="*/ 192 w 788"/>
                <a:gd name="T21" fmla="*/ 294 h 1293"/>
                <a:gd name="T22" fmla="*/ 198 w 788"/>
                <a:gd name="T23" fmla="*/ 321 h 1293"/>
                <a:gd name="T24" fmla="*/ 200 w 788"/>
                <a:gd name="T25" fmla="*/ 329 h 1293"/>
                <a:gd name="T26" fmla="*/ 206 w 788"/>
                <a:gd name="T27" fmla="*/ 360 h 1293"/>
                <a:gd name="T28" fmla="*/ 207 w 788"/>
                <a:gd name="T29" fmla="*/ 408 h 1293"/>
                <a:gd name="T30" fmla="*/ 207 w 788"/>
                <a:gd name="T31" fmla="*/ 438 h 1293"/>
                <a:gd name="T32" fmla="*/ 217 w 788"/>
                <a:gd name="T33" fmla="*/ 466 h 1293"/>
                <a:gd name="T34" fmla="*/ 231 w 788"/>
                <a:gd name="T35" fmla="*/ 488 h 1293"/>
                <a:gd name="T36" fmla="*/ 242 w 788"/>
                <a:gd name="T37" fmla="*/ 505 h 1293"/>
                <a:gd name="T38" fmla="*/ 275 w 788"/>
                <a:gd name="T39" fmla="*/ 536 h 1293"/>
                <a:gd name="T40" fmla="*/ 304 w 788"/>
                <a:gd name="T41" fmla="*/ 580 h 1293"/>
                <a:gd name="T42" fmla="*/ 330 w 788"/>
                <a:gd name="T43" fmla="*/ 630 h 1293"/>
                <a:gd name="T44" fmla="*/ 348 w 788"/>
                <a:gd name="T45" fmla="*/ 678 h 1293"/>
                <a:gd name="T46" fmla="*/ 355 w 788"/>
                <a:gd name="T47" fmla="*/ 717 h 1293"/>
                <a:gd name="T48" fmla="*/ 355 w 788"/>
                <a:gd name="T49" fmla="*/ 780 h 1293"/>
                <a:gd name="T50" fmla="*/ 354 w 788"/>
                <a:gd name="T51" fmla="*/ 813 h 1293"/>
                <a:gd name="T52" fmla="*/ 365 w 788"/>
                <a:gd name="T53" fmla="*/ 843 h 1293"/>
                <a:gd name="T54" fmla="*/ 384 w 788"/>
                <a:gd name="T55" fmla="*/ 867 h 1293"/>
                <a:gd name="T56" fmla="*/ 400 w 788"/>
                <a:gd name="T57" fmla="*/ 887 h 1293"/>
                <a:gd name="T58" fmla="*/ 415 w 788"/>
                <a:gd name="T59" fmla="*/ 883 h 1293"/>
                <a:gd name="T60" fmla="*/ 426 w 788"/>
                <a:gd name="T61" fmla="*/ 850 h 1293"/>
                <a:gd name="T62" fmla="*/ 433 w 788"/>
                <a:gd name="T63" fmla="*/ 821 h 1293"/>
                <a:gd name="T64" fmla="*/ 438 w 788"/>
                <a:gd name="T65" fmla="*/ 789 h 1293"/>
                <a:gd name="T66" fmla="*/ 464 w 788"/>
                <a:gd name="T67" fmla="*/ 743 h 1293"/>
                <a:gd name="T68" fmla="*/ 514 w 788"/>
                <a:gd name="T69" fmla="*/ 691 h 1293"/>
                <a:gd name="T70" fmla="*/ 558 w 788"/>
                <a:gd name="T71" fmla="*/ 657 h 1293"/>
                <a:gd name="T72" fmla="*/ 581 w 788"/>
                <a:gd name="T73" fmla="*/ 649 h 1293"/>
                <a:gd name="T74" fmla="*/ 614 w 788"/>
                <a:gd name="T75" fmla="*/ 643 h 1293"/>
                <a:gd name="T76" fmla="*/ 665 w 788"/>
                <a:gd name="T77" fmla="*/ 639 h 1293"/>
                <a:gd name="T78" fmla="*/ 720 w 788"/>
                <a:gd name="T79" fmla="*/ 635 h 1293"/>
                <a:gd name="T80" fmla="*/ 728 w 788"/>
                <a:gd name="T81" fmla="*/ 626 h 1293"/>
                <a:gd name="T82" fmla="*/ 740 w 788"/>
                <a:gd name="T83" fmla="*/ 612 h 1293"/>
                <a:gd name="T84" fmla="*/ 752 w 788"/>
                <a:gd name="T85" fmla="*/ 601 h 1293"/>
                <a:gd name="T86" fmla="*/ 708 w 788"/>
                <a:gd name="T87" fmla="*/ 588 h 1293"/>
                <a:gd name="T88" fmla="*/ 660 w 788"/>
                <a:gd name="T89" fmla="*/ 566 h 1293"/>
                <a:gd name="T90" fmla="*/ 617 w 788"/>
                <a:gd name="T91" fmla="*/ 538 h 1293"/>
                <a:gd name="T92" fmla="*/ 586 w 788"/>
                <a:gd name="T93" fmla="*/ 510 h 1293"/>
                <a:gd name="T94" fmla="*/ 570 w 788"/>
                <a:gd name="T95" fmla="*/ 477 h 1293"/>
                <a:gd name="T96" fmla="*/ 573 w 788"/>
                <a:gd name="T97" fmla="*/ 438 h 1293"/>
                <a:gd name="T98" fmla="*/ 587 w 788"/>
                <a:gd name="T99" fmla="*/ 389 h 1293"/>
                <a:gd name="T100" fmla="*/ 594 w 788"/>
                <a:gd name="T101" fmla="*/ 372 h 1293"/>
                <a:gd name="T102" fmla="*/ 583 w 788"/>
                <a:gd name="T103" fmla="*/ 362 h 1293"/>
                <a:gd name="T104" fmla="*/ 547 w 788"/>
                <a:gd name="T105" fmla="*/ 355 h 1293"/>
                <a:gd name="T106" fmla="*/ 505 w 788"/>
                <a:gd name="T107" fmla="*/ 337 h 1293"/>
                <a:gd name="T108" fmla="*/ 464 w 788"/>
                <a:gd name="T109" fmla="*/ 312 h 1293"/>
                <a:gd name="T110" fmla="*/ 432 w 788"/>
                <a:gd name="T111" fmla="*/ 283 h 1293"/>
                <a:gd name="T112" fmla="*/ 417 w 788"/>
                <a:gd name="T113" fmla="*/ 260 h 1293"/>
                <a:gd name="T114" fmla="*/ 411 w 788"/>
                <a:gd name="T115" fmla="*/ 240 h 1293"/>
                <a:gd name="T116" fmla="*/ 407 w 788"/>
                <a:gd name="T117" fmla="*/ 209 h 1293"/>
                <a:gd name="T118" fmla="*/ 405 w 788"/>
                <a:gd name="T119" fmla="*/ 165 h 1293"/>
                <a:gd name="T120" fmla="*/ 404 w 788"/>
                <a:gd name="T121" fmla="*/ 100 h 1293"/>
                <a:gd name="T122" fmla="*/ 404 w 788"/>
                <a:gd name="T123" fmla="*/ 37 h 1293"/>
                <a:gd name="T124" fmla="*/ 404 w 788"/>
                <a:gd name="T125" fmla="*/ 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" h="1293">
                  <a:moveTo>
                    <a:pt x="404" y="0"/>
                  </a:moveTo>
                  <a:lnTo>
                    <a:pt x="788" y="0"/>
                  </a:lnTo>
                  <a:lnTo>
                    <a:pt x="788" y="1293"/>
                  </a:lnTo>
                  <a:lnTo>
                    <a:pt x="0" y="1293"/>
                  </a:lnTo>
                  <a:lnTo>
                    <a:pt x="0" y="75"/>
                  </a:lnTo>
                  <a:lnTo>
                    <a:pt x="15" y="76"/>
                  </a:lnTo>
                  <a:lnTo>
                    <a:pt x="28" y="80"/>
                  </a:lnTo>
                  <a:lnTo>
                    <a:pt x="41" y="88"/>
                  </a:lnTo>
                  <a:lnTo>
                    <a:pt x="65" y="108"/>
                  </a:lnTo>
                  <a:lnTo>
                    <a:pt x="84" y="129"/>
                  </a:lnTo>
                  <a:lnTo>
                    <a:pt x="97" y="149"/>
                  </a:lnTo>
                  <a:lnTo>
                    <a:pt x="104" y="170"/>
                  </a:lnTo>
                  <a:lnTo>
                    <a:pt x="110" y="181"/>
                  </a:lnTo>
                  <a:lnTo>
                    <a:pt x="117" y="193"/>
                  </a:lnTo>
                  <a:lnTo>
                    <a:pt x="126" y="205"/>
                  </a:lnTo>
                  <a:lnTo>
                    <a:pt x="134" y="213"/>
                  </a:lnTo>
                  <a:lnTo>
                    <a:pt x="150" y="223"/>
                  </a:lnTo>
                  <a:lnTo>
                    <a:pt x="163" y="235"/>
                  </a:lnTo>
                  <a:lnTo>
                    <a:pt x="173" y="248"/>
                  </a:lnTo>
                  <a:lnTo>
                    <a:pt x="182" y="263"/>
                  </a:lnTo>
                  <a:lnTo>
                    <a:pt x="187" y="279"/>
                  </a:lnTo>
                  <a:lnTo>
                    <a:pt x="192" y="294"/>
                  </a:lnTo>
                  <a:lnTo>
                    <a:pt x="195" y="308"/>
                  </a:lnTo>
                  <a:lnTo>
                    <a:pt x="198" y="321"/>
                  </a:lnTo>
                  <a:lnTo>
                    <a:pt x="199" y="325"/>
                  </a:lnTo>
                  <a:lnTo>
                    <a:pt x="200" y="329"/>
                  </a:lnTo>
                  <a:lnTo>
                    <a:pt x="204" y="343"/>
                  </a:lnTo>
                  <a:lnTo>
                    <a:pt x="206" y="360"/>
                  </a:lnTo>
                  <a:lnTo>
                    <a:pt x="207" y="381"/>
                  </a:lnTo>
                  <a:lnTo>
                    <a:pt x="207" y="408"/>
                  </a:lnTo>
                  <a:lnTo>
                    <a:pt x="207" y="421"/>
                  </a:lnTo>
                  <a:lnTo>
                    <a:pt x="207" y="438"/>
                  </a:lnTo>
                  <a:lnTo>
                    <a:pt x="208" y="453"/>
                  </a:lnTo>
                  <a:lnTo>
                    <a:pt x="217" y="466"/>
                  </a:lnTo>
                  <a:lnTo>
                    <a:pt x="226" y="481"/>
                  </a:lnTo>
                  <a:lnTo>
                    <a:pt x="231" y="488"/>
                  </a:lnTo>
                  <a:lnTo>
                    <a:pt x="237" y="498"/>
                  </a:lnTo>
                  <a:lnTo>
                    <a:pt x="242" y="505"/>
                  </a:lnTo>
                  <a:lnTo>
                    <a:pt x="259" y="518"/>
                  </a:lnTo>
                  <a:lnTo>
                    <a:pt x="275" y="536"/>
                  </a:lnTo>
                  <a:lnTo>
                    <a:pt x="290" y="557"/>
                  </a:lnTo>
                  <a:lnTo>
                    <a:pt x="304" y="580"/>
                  </a:lnTo>
                  <a:lnTo>
                    <a:pt x="318" y="604"/>
                  </a:lnTo>
                  <a:lnTo>
                    <a:pt x="330" y="630"/>
                  </a:lnTo>
                  <a:lnTo>
                    <a:pt x="339" y="655"/>
                  </a:lnTo>
                  <a:lnTo>
                    <a:pt x="348" y="678"/>
                  </a:lnTo>
                  <a:lnTo>
                    <a:pt x="353" y="699"/>
                  </a:lnTo>
                  <a:lnTo>
                    <a:pt x="355" y="717"/>
                  </a:lnTo>
                  <a:lnTo>
                    <a:pt x="356" y="747"/>
                  </a:lnTo>
                  <a:lnTo>
                    <a:pt x="355" y="780"/>
                  </a:lnTo>
                  <a:lnTo>
                    <a:pt x="354" y="796"/>
                  </a:lnTo>
                  <a:lnTo>
                    <a:pt x="354" y="813"/>
                  </a:lnTo>
                  <a:lnTo>
                    <a:pt x="354" y="829"/>
                  </a:lnTo>
                  <a:lnTo>
                    <a:pt x="365" y="843"/>
                  </a:lnTo>
                  <a:lnTo>
                    <a:pt x="378" y="860"/>
                  </a:lnTo>
                  <a:lnTo>
                    <a:pt x="384" y="867"/>
                  </a:lnTo>
                  <a:lnTo>
                    <a:pt x="392" y="877"/>
                  </a:lnTo>
                  <a:lnTo>
                    <a:pt x="400" y="887"/>
                  </a:lnTo>
                  <a:lnTo>
                    <a:pt x="409" y="897"/>
                  </a:lnTo>
                  <a:lnTo>
                    <a:pt x="415" y="883"/>
                  </a:lnTo>
                  <a:lnTo>
                    <a:pt x="420" y="866"/>
                  </a:lnTo>
                  <a:lnTo>
                    <a:pt x="426" y="850"/>
                  </a:lnTo>
                  <a:lnTo>
                    <a:pt x="430" y="835"/>
                  </a:lnTo>
                  <a:lnTo>
                    <a:pt x="433" y="821"/>
                  </a:lnTo>
                  <a:lnTo>
                    <a:pt x="435" y="810"/>
                  </a:lnTo>
                  <a:lnTo>
                    <a:pt x="438" y="789"/>
                  </a:lnTo>
                  <a:lnTo>
                    <a:pt x="448" y="767"/>
                  </a:lnTo>
                  <a:lnTo>
                    <a:pt x="464" y="743"/>
                  </a:lnTo>
                  <a:lnTo>
                    <a:pt x="486" y="717"/>
                  </a:lnTo>
                  <a:lnTo>
                    <a:pt x="514" y="691"/>
                  </a:lnTo>
                  <a:lnTo>
                    <a:pt x="549" y="663"/>
                  </a:lnTo>
                  <a:lnTo>
                    <a:pt x="558" y="657"/>
                  </a:lnTo>
                  <a:lnTo>
                    <a:pt x="568" y="653"/>
                  </a:lnTo>
                  <a:lnTo>
                    <a:pt x="581" y="649"/>
                  </a:lnTo>
                  <a:lnTo>
                    <a:pt x="596" y="645"/>
                  </a:lnTo>
                  <a:lnTo>
                    <a:pt x="614" y="643"/>
                  </a:lnTo>
                  <a:lnTo>
                    <a:pt x="637" y="641"/>
                  </a:lnTo>
                  <a:lnTo>
                    <a:pt x="665" y="639"/>
                  </a:lnTo>
                  <a:lnTo>
                    <a:pt x="699" y="637"/>
                  </a:lnTo>
                  <a:lnTo>
                    <a:pt x="720" y="635"/>
                  </a:lnTo>
                  <a:lnTo>
                    <a:pt x="723" y="632"/>
                  </a:lnTo>
                  <a:lnTo>
                    <a:pt x="728" y="626"/>
                  </a:lnTo>
                  <a:lnTo>
                    <a:pt x="734" y="619"/>
                  </a:lnTo>
                  <a:lnTo>
                    <a:pt x="740" y="612"/>
                  </a:lnTo>
                  <a:lnTo>
                    <a:pt x="747" y="605"/>
                  </a:lnTo>
                  <a:lnTo>
                    <a:pt x="752" y="601"/>
                  </a:lnTo>
                  <a:lnTo>
                    <a:pt x="731" y="596"/>
                  </a:lnTo>
                  <a:lnTo>
                    <a:pt x="708" y="588"/>
                  </a:lnTo>
                  <a:lnTo>
                    <a:pt x="685" y="578"/>
                  </a:lnTo>
                  <a:lnTo>
                    <a:pt x="660" y="566"/>
                  </a:lnTo>
                  <a:lnTo>
                    <a:pt x="638" y="552"/>
                  </a:lnTo>
                  <a:lnTo>
                    <a:pt x="617" y="538"/>
                  </a:lnTo>
                  <a:lnTo>
                    <a:pt x="600" y="524"/>
                  </a:lnTo>
                  <a:lnTo>
                    <a:pt x="586" y="510"/>
                  </a:lnTo>
                  <a:lnTo>
                    <a:pt x="577" y="496"/>
                  </a:lnTo>
                  <a:lnTo>
                    <a:pt x="570" y="477"/>
                  </a:lnTo>
                  <a:lnTo>
                    <a:pt x="569" y="458"/>
                  </a:lnTo>
                  <a:lnTo>
                    <a:pt x="573" y="438"/>
                  </a:lnTo>
                  <a:lnTo>
                    <a:pt x="579" y="415"/>
                  </a:lnTo>
                  <a:lnTo>
                    <a:pt x="587" y="389"/>
                  </a:lnTo>
                  <a:lnTo>
                    <a:pt x="590" y="380"/>
                  </a:lnTo>
                  <a:lnTo>
                    <a:pt x="594" y="372"/>
                  </a:lnTo>
                  <a:lnTo>
                    <a:pt x="588" y="368"/>
                  </a:lnTo>
                  <a:lnTo>
                    <a:pt x="583" y="362"/>
                  </a:lnTo>
                  <a:lnTo>
                    <a:pt x="566" y="360"/>
                  </a:lnTo>
                  <a:lnTo>
                    <a:pt x="547" y="355"/>
                  </a:lnTo>
                  <a:lnTo>
                    <a:pt x="526" y="348"/>
                  </a:lnTo>
                  <a:lnTo>
                    <a:pt x="505" y="337"/>
                  </a:lnTo>
                  <a:lnTo>
                    <a:pt x="484" y="325"/>
                  </a:lnTo>
                  <a:lnTo>
                    <a:pt x="464" y="312"/>
                  </a:lnTo>
                  <a:lnTo>
                    <a:pt x="447" y="298"/>
                  </a:lnTo>
                  <a:lnTo>
                    <a:pt x="432" y="283"/>
                  </a:lnTo>
                  <a:lnTo>
                    <a:pt x="421" y="268"/>
                  </a:lnTo>
                  <a:lnTo>
                    <a:pt x="417" y="260"/>
                  </a:lnTo>
                  <a:lnTo>
                    <a:pt x="414" y="250"/>
                  </a:lnTo>
                  <a:lnTo>
                    <a:pt x="411" y="240"/>
                  </a:lnTo>
                  <a:lnTo>
                    <a:pt x="409" y="226"/>
                  </a:lnTo>
                  <a:lnTo>
                    <a:pt x="407" y="209"/>
                  </a:lnTo>
                  <a:lnTo>
                    <a:pt x="406" y="189"/>
                  </a:lnTo>
                  <a:lnTo>
                    <a:pt x="405" y="165"/>
                  </a:lnTo>
                  <a:lnTo>
                    <a:pt x="405" y="135"/>
                  </a:lnTo>
                  <a:lnTo>
                    <a:pt x="404" y="100"/>
                  </a:lnTo>
                  <a:lnTo>
                    <a:pt x="404" y="59"/>
                  </a:lnTo>
                  <a:lnTo>
                    <a:pt x="404" y="37"/>
                  </a:lnTo>
                  <a:lnTo>
                    <a:pt x="404" y="17"/>
                  </a:lnTo>
                  <a:lnTo>
                    <a:pt x="404" y="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50B34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216026" y="3011488"/>
              <a:ext cx="177800" cy="260350"/>
            </a:xfrm>
            <a:custGeom>
              <a:avLst/>
              <a:gdLst>
                <a:gd name="T0" fmla="*/ 12 w 788"/>
                <a:gd name="T1" fmla="*/ 8 h 1149"/>
                <a:gd name="T2" fmla="*/ 28 w 788"/>
                <a:gd name="T3" fmla="*/ 26 h 1149"/>
                <a:gd name="T4" fmla="*/ 35 w 788"/>
                <a:gd name="T5" fmla="*/ 40 h 1149"/>
                <a:gd name="T6" fmla="*/ 41 w 788"/>
                <a:gd name="T7" fmla="*/ 58 h 1149"/>
                <a:gd name="T8" fmla="*/ 57 w 788"/>
                <a:gd name="T9" fmla="*/ 83 h 1149"/>
                <a:gd name="T10" fmla="*/ 76 w 788"/>
                <a:gd name="T11" fmla="*/ 110 h 1149"/>
                <a:gd name="T12" fmla="*/ 96 w 788"/>
                <a:gd name="T13" fmla="*/ 129 h 1149"/>
                <a:gd name="T14" fmla="*/ 112 w 788"/>
                <a:gd name="T15" fmla="*/ 138 h 1149"/>
                <a:gd name="T16" fmla="*/ 123 w 788"/>
                <a:gd name="T17" fmla="*/ 158 h 1149"/>
                <a:gd name="T18" fmla="*/ 129 w 788"/>
                <a:gd name="T19" fmla="*/ 185 h 1149"/>
                <a:gd name="T20" fmla="*/ 133 w 788"/>
                <a:gd name="T21" fmla="*/ 206 h 1149"/>
                <a:gd name="T22" fmla="*/ 137 w 788"/>
                <a:gd name="T23" fmla="*/ 218 h 1149"/>
                <a:gd name="T24" fmla="*/ 138 w 788"/>
                <a:gd name="T25" fmla="*/ 244 h 1149"/>
                <a:gd name="T26" fmla="*/ 138 w 788"/>
                <a:gd name="T27" fmla="*/ 280 h 1149"/>
                <a:gd name="T28" fmla="*/ 138 w 788"/>
                <a:gd name="T29" fmla="*/ 314 h 1149"/>
                <a:gd name="T30" fmla="*/ 142 w 788"/>
                <a:gd name="T31" fmla="*/ 339 h 1149"/>
                <a:gd name="T32" fmla="*/ 151 w 788"/>
                <a:gd name="T33" fmla="*/ 349 h 1149"/>
                <a:gd name="T34" fmla="*/ 167 w 788"/>
                <a:gd name="T35" fmla="*/ 374 h 1149"/>
                <a:gd name="T36" fmla="*/ 186 w 788"/>
                <a:gd name="T37" fmla="*/ 402 h 1149"/>
                <a:gd name="T38" fmla="*/ 206 w 788"/>
                <a:gd name="T39" fmla="*/ 420 h 1149"/>
                <a:gd name="T40" fmla="*/ 222 w 788"/>
                <a:gd name="T41" fmla="*/ 436 h 1149"/>
                <a:gd name="T42" fmla="*/ 243 w 788"/>
                <a:gd name="T43" fmla="*/ 467 h 1149"/>
                <a:gd name="T44" fmla="*/ 263 w 788"/>
                <a:gd name="T45" fmla="*/ 506 h 1149"/>
                <a:gd name="T46" fmla="*/ 279 w 788"/>
                <a:gd name="T47" fmla="*/ 545 h 1149"/>
                <a:gd name="T48" fmla="*/ 286 w 788"/>
                <a:gd name="T49" fmla="*/ 577 h 1149"/>
                <a:gd name="T50" fmla="*/ 286 w 788"/>
                <a:gd name="T51" fmla="*/ 610 h 1149"/>
                <a:gd name="T52" fmla="*/ 285 w 788"/>
                <a:gd name="T53" fmla="*/ 647 h 1149"/>
                <a:gd name="T54" fmla="*/ 284 w 788"/>
                <a:gd name="T55" fmla="*/ 683 h 1149"/>
                <a:gd name="T56" fmla="*/ 287 w 788"/>
                <a:gd name="T57" fmla="*/ 712 h 1149"/>
                <a:gd name="T58" fmla="*/ 296 w 788"/>
                <a:gd name="T59" fmla="*/ 726 h 1149"/>
                <a:gd name="T60" fmla="*/ 311 w 788"/>
                <a:gd name="T61" fmla="*/ 742 h 1149"/>
                <a:gd name="T62" fmla="*/ 333 w 788"/>
                <a:gd name="T63" fmla="*/ 771 h 1149"/>
                <a:gd name="T64" fmla="*/ 360 w 788"/>
                <a:gd name="T65" fmla="*/ 802 h 1149"/>
                <a:gd name="T66" fmla="*/ 390 w 788"/>
                <a:gd name="T67" fmla="*/ 828 h 1149"/>
                <a:gd name="T68" fmla="*/ 420 w 788"/>
                <a:gd name="T69" fmla="*/ 835 h 1149"/>
                <a:gd name="T70" fmla="*/ 447 w 788"/>
                <a:gd name="T71" fmla="*/ 820 h 1149"/>
                <a:gd name="T72" fmla="*/ 468 w 788"/>
                <a:gd name="T73" fmla="*/ 788 h 1149"/>
                <a:gd name="T74" fmla="*/ 486 w 788"/>
                <a:gd name="T75" fmla="*/ 748 h 1149"/>
                <a:gd name="T76" fmla="*/ 498 w 788"/>
                <a:gd name="T77" fmla="*/ 707 h 1149"/>
                <a:gd name="T78" fmla="*/ 504 w 788"/>
                <a:gd name="T79" fmla="*/ 677 h 1149"/>
                <a:gd name="T80" fmla="*/ 507 w 788"/>
                <a:gd name="T81" fmla="*/ 659 h 1149"/>
                <a:gd name="T82" fmla="*/ 524 w 788"/>
                <a:gd name="T83" fmla="*/ 636 h 1149"/>
                <a:gd name="T84" fmla="*/ 549 w 788"/>
                <a:gd name="T85" fmla="*/ 610 h 1149"/>
                <a:gd name="T86" fmla="*/ 575 w 788"/>
                <a:gd name="T87" fmla="*/ 588 h 1149"/>
                <a:gd name="T88" fmla="*/ 590 w 788"/>
                <a:gd name="T89" fmla="*/ 574 h 1149"/>
                <a:gd name="T90" fmla="*/ 611 w 788"/>
                <a:gd name="T91" fmla="*/ 570 h 1149"/>
                <a:gd name="T92" fmla="*/ 646 w 788"/>
                <a:gd name="T93" fmla="*/ 566 h 1149"/>
                <a:gd name="T94" fmla="*/ 688 w 788"/>
                <a:gd name="T95" fmla="*/ 563 h 1149"/>
                <a:gd name="T96" fmla="*/ 726 w 788"/>
                <a:gd name="T97" fmla="*/ 561 h 1149"/>
                <a:gd name="T98" fmla="*/ 748 w 788"/>
                <a:gd name="T99" fmla="*/ 558 h 1149"/>
                <a:gd name="T100" fmla="*/ 762 w 788"/>
                <a:gd name="T101" fmla="*/ 549 h 1149"/>
                <a:gd name="T102" fmla="*/ 779 w 788"/>
                <a:gd name="T103" fmla="*/ 529 h 1149"/>
                <a:gd name="T104" fmla="*/ 788 w 788"/>
                <a:gd name="T105" fmla="*/ 1149 h 1149"/>
                <a:gd name="T106" fmla="*/ 0 w 788"/>
                <a:gd name="T107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8" h="1149">
                  <a:moveTo>
                    <a:pt x="0" y="0"/>
                  </a:moveTo>
                  <a:lnTo>
                    <a:pt x="12" y="8"/>
                  </a:lnTo>
                  <a:lnTo>
                    <a:pt x="21" y="18"/>
                  </a:lnTo>
                  <a:lnTo>
                    <a:pt x="28" y="26"/>
                  </a:lnTo>
                  <a:lnTo>
                    <a:pt x="34" y="33"/>
                  </a:lnTo>
                  <a:lnTo>
                    <a:pt x="35" y="40"/>
                  </a:lnTo>
                  <a:lnTo>
                    <a:pt x="37" y="47"/>
                  </a:lnTo>
                  <a:lnTo>
                    <a:pt x="41" y="58"/>
                  </a:lnTo>
                  <a:lnTo>
                    <a:pt x="49" y="69"/>
                  </a:lnTo>
                  <a:lnTo>
                    <a:pt x="57" y="83"/>
                  </a:lnTo>
                  <a:lnTo>
                    <a:pt x="67" y="97"/>
                  </a:lnTo>
                  <a:lnTo>
                    <a:pt x="76" y="110"/>
                  </a:lnTo>
                  <a:lnTo>
                    <a:pt x="87" y="120"/>
                  </a:lnTo>
                  <a:lnTo>
                    <a:pt x="96" y="129"/>
                  </a:lnTo>
                  <a:lnTo>
                    <a:pt x="105" y="133"/>
                  </a:lnTo>
                  <a:lnTo>
                    <a:pt x="112" y="138"/>
                  </a:lnTo>
                  <a:lnTo>
                    <a:pt x="117" y="146"/>
                  </a:lnTo>
                  <a:lnTo>
                    <a:pt x="123" y="158"/>
                  </a:lnTo>
                  <a:lnTo>
                    <a:pt x="126" y="171"/>
                  </a:lnTo>
                  <a:lnTo>
                    <a:pt x="129" y="185"/>
                  </a:lnTo>
                  <a:lnTo>
                    <a:pt x="131" y="196"/>
                  </a:lnTo>
                  <a:lnTo>
                    <a:pt x="133" y="206"/>
                  </a:lnTo>
                  <a:lnTo>
                    <a:pt x="135" y="212"/>
                  </a:lnTo>
                  <a:lnTo>
                    <a:pt x="137" y="218"/>
                  </a:lnTo>
                  <a:lnTo>
                    <a:pt x="137" y="229"/>
                  </a:lnTo>
                  <a:lnTo>
                    <a:pt x="138" y="244"/>
                  </a:lnTo>
                  <a:lnTo>
                    <a:pt x="138" y="261"/>
                  </a:lnTo>
                  <a:lnTo>
                    <a:pt x="138" y="280"/>
                  </a:lnTo>
                  <a:lnTo>
                    <a:pt x="138" y="298"/>
                  </a:lnTo>
                  <a:lnTo>
                    <a:pt x="138" y="314"/>
                  </a:lnTo>
                  <a:lnTo>
                    <a:pt x="139" y="329"/>
                  </a:lnTo>
                  <a:lnTo>
                    <a:pt x="142" y="339"/>
                  </a:lnTo>
                  <a:lnTo>
                    <a:pt x="145" y="344"/>
                  </a:lnTo>
                  <a:lnTo>
                    <a:pt x="151" y="349"/>
                  </a:lnTo>
                  <a:lnTo>
                    <a:pt x="158" y="360"/>
                  </a:lnTo>
                  <a:lnTo>
                    <a:pt x="167" y="374"/>
                  </a:lnTo>
                  <a:lnTo>
                    <a:pt x="176" y="388"/>
                  </a:lnTo>
                  <a:lnTo>
                    <a:pt x="186" y="402"/>
                  </a:lnTo>
                  <a:lnTo>
                    <a:pt x="195" y="413"/>
                  </a:lnTo>
                  <a:lnTo>
                    <a:pt x="206" y="420"/>
                  </a:lnTo>
                  <a:lnTo>
                    <a:pt x="213" y="425"/>
                  </a:lnTo>
                  <a:lnTo>
                    <a:pt x="222" y="436"/>
                  </a:lnTo>
                  <a:lnTo>
                    <a:pt x="232" y="450"/>
                  </a:lnTo>
                  <a:lnTo>
                    <a:pt x="243" y="467"/>
                  </a:lnTo>
                  <a:lnTo>
                    <a:pt x="252" y="486"/>
                  </a:lnTo>
                  <a:lnTo>
                    <a:pt x="263" y="506"/>
                  </a:lnTo>
                  <a:lnTo>
                    <a:pt x="271" y="526"/>
                  </a:lnTo>
                  <a:lnTo>
                    <a:pt x="279" y="545"/>
                  </a:lnTo>
                  <a:lnTo>
                    <a:pt x="283" y="563"/>
                  </a:lnTo>
                  <a:lnTo>
                    <a:pt x="286" y="577"/>
                  </a:lnTo>
                  <a:lnTo>
                    <a:pt x="286" y="592"/>
                  </a:lnTo>
                  <a:lnTo>
                    <a:pt x="286" y="610"/>
                  </a:lnTo>
                  <a:lnTo>
                    <a:pt x="285" y="628"/>
                  </a:lnTo>
                  <a:lnTo>
                    <a:pt x="285" y="647"/>
                  </a:lnTo>
                  <a:lnTo>
                    <a:pt x="284" y="665"/>
                  </a:lnTo>
                  <a:lnTo>
                    <a:pt x="284" y="683"/>
                  </a:lnTo>
                  <a:lnTo>
                    <a:pt x="285" y="698"/>
                  </a:lnTo>
                  <a:lnTo>
                    <a:pt x="287" y="712"/>
                  </a:lnTo>
                  <a:lnTo>
                    <a:pt x="290" y="721"/>
                  </a:lnTo>
                  <a:lnTo>
                    <a:pt x="296" y="726"/>
                  </a:lnTo>
                  <a:lnTo>
                    <a:pt x="302" y="732"/>
                  </a:lnTo>
                  <a:lnTo>
                    <a:pt x="311" y="742"/>
                  </a:lnTo>
                  <a:lnTo>
                    <a:pt x="321" y="755"/>
                  </a:lnTo>
                  <a:lnTo>
                    <a:pt x="333" y="771"/>
                  </a:lnTo>
                  <a:lnTo>
                    <a:pt x="346" y="787"/>
                  </a:lnTo>
                  <a:lnTo>
                    <a:pt x="360" y="802"/>
                  </a:lnTo>
                  <a:lnTo>
                    <a:pt x="375" y="816"/>
                  </a:lnTo>
                  <a:lnTo>
                    <a:pt x="390" y="828"/>
                  </a:lnTo>
                  <a:lnTo>
                    <a:pt x="406" y="834"/>
                  </a:lnTo>
                  <a:lnTo>
                    <a:pt x="420" y="835"/>
                  </a:lnTo>
                  <a:lnTo>
                    <a:pt x="434" y="831"/>
                  </a:lnTo>
                  <a:lnTo>
                    <a:pt x="447" y="820"/>
                  </a:lnTo>
                  <a:lnTo>
                    <a:pt x="458" y="806"/>
                  </a:lnTo>
                  <a:lnTo>
                    <a:pt x="468" y="788"/>
                  </a:lnTo>
                  <a:lnTo>
                    <a:pt x="477" y="769"/>
                  </a:lnTo>
                  <a:lnTo>
                    <a:pt x="486" y="748"/>
                  </a:lnTo>
                  <a:lnTo>
                    <a:pt x="492" y="726"/>
                  </a:lnTo>
                  <a:lnTo>
                    <a:pt x="498" y="707"/>
                  </a:lnTo>
                  <a:lnTo>
                    <a:pt x="501" y="691"/>
                  </a:lnTo>
                  <a:lnTo>
                    <a:pt x="504" y="677"/>
                  </a:lnTo>
                  <a:lnTo>
                    <a:pt x="504" y="668"/>
                  </a:lnTo>
                  <a:lnTo>
                    <a:pt x="507" y="659"/>
                  </a:lnTo>
                  <a:lnTo>
                    <a:pt x="513" y="648"/>
                  </a:lnTo>
                  <a:lnTo>
                    <a:pt x="524" y="636"/>
                  </a:lnTo>
                  <a:lnTo>
                    <a:pt x="536" y="623"/>
                  </a:lnTo>
                  <a:lnTo>
                    <a:pt x="549" y="610"/>
                  </a:lnTo>
                  <a:lnTo>
                    <a:pt x="563" y="599"/>
                  </a:lnTo>
                  <a:lnTo>
                    <a:pt x="575" y="588"/>
                  </a:lnTo>
                  <a:lnTo>
                    <a:pt x="584" y="580"/>
                  </a:lnTo>
                  <a:lnTo>
                    <a:pt x="590" y="574"/>
                  </a:lnTo>
                  <a:lnTo>
                    <a:pt x="598" y="572"/>
                  </a:lnTo>
                  <a:lnTo>
                    <a:pt x="611" y="570"/>
                  </a:lnTo>
                  <a:lnTo>
                    <a:pt x="626" y="568"/>
                  </a:lnTo>
                  <a:lnTo>
                    <a:pt x="646" y="566"/>
                  </a:lnTo>
                  <a:lnTo>
                    <a:pt x="668" y="564"/>
                  </a:lnTo>
                  <a:lnTo>
                    <a:pt x="688" y="563"/>
                  </a:lnTo>
                  <a:lnTo>
                    <a:pt x="708" y="562"/>
                  </a:lnTo>
                  <a:lnTo>
                    <a:pt x="726" y="561"/>
                  </a:lnTo>
                  <a:lnTo>
                    <a:pt x="739" y="560"/>
                  </a:lnTo>
                  <a:lnTo>
                    <a:pt x="748" y="558"/>
                  </a:lnTo>
                  <a:lnTo>
                    <a:pt x="754" y="555"/>
                  </a:lnTo>
                  <a:lnTo>
                    <a:pt x="762" y="549"/>
                  </a:lnTo>
                  <a:lnTo>
                    <a:pt x="770" y="539"/>
                  </a:lnTo>
                  <a:lnTo>
                    <a:pt x="779" y="529"/>
                  </a:lnTo>
                  <a:lnTo>
                    <a:pt x="788" y="516"/>
                  </a:lnTo>
                  <a:lnTo>
                    <a:pt x="788" y="1149"/>
                  </a:lnTo>
                  <a:lnTo>
                    <a:pt x="0" y="1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216026" y="3154363"/>
              <a:ext cx="120650" cy="117475"/>
            </a:xfrm>
            <a:custGeom>
              <a:avLst/>
              <a:gdLst>
                <a:gd name="T0" fmla="*/ 0 w 531"/>
                <a:gd name="T1" fmla="*/ 0 h 523"/>
                <a:gd name="T2" fmla="*/ 24 w 531"/>
                <a:gd name="T3" fmla="*/ 15 h 523"/>
                <a:gd name="T4" fmla="*/ 48 w 531"/>
                <a:gd name="T5" fmla="*/ 32 h 523"/>
                <a:gd name="T6" fmla="*/ 71 w 531"/>
                <a:gd name="T7" fmla="*/ 52 h 523"/>
                <a:gd name="T8" fmla="*/ 93 w 531"/>
                <a:gd name="T9" fmla="*/ 75 h 523"/>
                <a:gd name="T10" fmla="*/ 111 w 531"/>
                <a:gd name="T11" fmla="*/ 101 h 523"/>
                <a:gd name="T12" fmla="*/ 134 w 531"/>
                <a:gd name="T13" fmla="*/ 135 h 523"/>
                <a:gd name="T14" fmla="*/ 164 w 531"/>
                <a:gd name="T15" fmla="*/ 167 h 523"/>
                <a:gd name="T16" fmla="*/ 196 w 531"/>
                <a:gd name="T17" fmla="*/ 198 h 523"/>
                <a:gd name="T18" fmla="*/ 233 w 531"/>
                <a:gd name="T19" fmla="*/ 226 h 523"/>
                <a:gd name="T20" fmla="*/ 271 w 531"/>
                <a:gd name="T21" fmla="*/ 254 h 523"/>
                <a:gd name="T22" fmla="*/ 311 w 531"/>
                <a:gd name="T23" fmla="*/ 278 h 523"/>
                <a:gd name="T24" fmla="*/ 350 w 531"/>
                <a:gd name="T25" fmla="*/ 300 h 523"/>
                <a:gd name="T26" fmla="*/ 386 w 531"/>
                <a:gd name="T27" fmla="*/ 319 h 523"/>
                <a:gd name="T28" fmla="*/ 410 w 531"/>
                <a:gd name="T29" fmla="*/ 335 h 523"/>
                <a:gd name="T30" fmla="*/ 430 w 531"/>
                <a:gd name="T31" fmla="*/ 353 h 523"/>
                <a:gd name="T32" fmla="*/ 447 w 531"/>
                <a:gd name="T33" fmla="*/ 374 h 523"/>
                <a:gd name="T34" fmla="*/ 463 w 531"/>
                <a:gd name="T35" fmla="*/ 397 h 523"/>
                <a:gd name="T36" fmla="*/ 475 w 531"/>
                <a:gd name="T37" fmla="*/ 421 h 523"/>
                <a:gd name="T38" fmla="*/ 487 w 531"/>
                <a:gd name="T39" fmla="*/ 443 h 523"/>
                <a:gd name="T40" fmla="*/ 496 w 531"/>
                <a:gd name="T41" fmla="*/ 465 h 523"/>
                <a:gd name="T42" fmla="*/ 506 w 531"/>
                <a:gd name="T43" fmla="*/ 485 h 523"/>
                <a:gd name="T44" fmla="*/ 514 w 531"/>
                <a:gd name="T45" fmla="*/ 502 h 523"/>
                <a:gd name="T46" fmla="*/ 523 w 531"/>
                <a:gd name="T47" fmla="*/ 515 h 523"/>
                <a:gd name="T48" fmla="*/ 531 w 531"/>
                <a:gd name="T49" fmla="*/ 523 h 523"/>
                <a:gd name="T50" fmla="*/ 0 w 531"/>
                <a:gd name="T51" fmla="*/ 523 h 523"/>
                <a:gd name="T52" fmla="*/ 0 w 531"/>
                <a:gd name="T53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1" h="523">
                  <a:moveTo>
                    <a:pt x="0" y="0"/>
                  </a:moveTo>
                  <a:lnTo>
                    <a:pt x="24" y="15"/>
                  </a:lnTo>
                  <a:lnTo>
                    <a:pt x="48" y="32"/>
                  </a:lnTo>
                  <a:lnTo>
                    <a:pt x="71" y="52"/>
                  </a:lnTo>
                  <a:lnTo>
                    <a:pt x="93" y="75"/>
                  </a:lnTo>
                  <a:lnTo>
                    <a:pt x="111" y="101"/>
                  </a:lnTo>
                  <a:lnTo>
                    <a:pt x="134" y="135"/>
                  </a:lnTo>
                  <a:lnTo>
                    <a:pt x="164" y="167"/>
                  </a:lnTo>
                  <a:lnTo>
                    <a:pt x="196" y="198"/>
                  </a:lnTo>
                  <a:lnTo>
                    <a:pt x="233" y="226"/>
                  </a:lnTo>
                  <a:lnTo>
                    <a:pt x="271" y="254"/>
                  </a:lnTo>
                  <a:lnTo>
                    <a:pt x="311" y="278"/>
                  </a:lnTo>
                  <a:lnTo>
                    <a:pt x="350" y="300"/>
                  </a:lnTo>
                  <a:lnTo>
                    <a:pt x="386" y="319"/>
                  </a:lnTo>
                  <a:lnTo>
                    <a:pt x="410" y="335"/>
                  </a:lnTo>
                  <a:lnTo>
                    <a:pt x="430" y="353"/>
                  </a:lnTo>
                  <a:lnTo>
                    <a:pt x="447" y="374"/>
                  </a:lnTo>
                  <a:lnTo>
                    <a:pt x="463" y="397"/>
                  </a:lnTo>
                  <a:lnTo>
                    <a:pt x="475" y="421"/>
                  </a:lnTo>
                  <a:lnTo>
                    <a:pt x="487" y="443"/>
                  </a:lnTo>
                  <a:lnTo>
                    <a:pt x="496" y="465"/>
                  </a:lnTo>
                  <a:lnTo>
                    <a:pt x="506" y="485"/>
                  </a:lnTo>
                  <a:lnTo>
                    <a:pt x="514" y="502"/>
                  </a:lnTo>
                  <a:lnTo>
                    <a:pt x="523" y="515"/>
                  </a:lnTo>
                  <a:lnTo>
                    <a:pt x="531" y="523"/>
                  </a:lnTo>
                  <a:lnTo>
                    <a:pt x="0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A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216026" y="3187700"/>
              <a:ext cx="95250" cy="84138"/>
            </a:xfrm>
            <a:custGeom>
              <a:avLst/>
              <a:gdLst>
                <a:gd name="T0" fmla="*/ 0 w 421"/>
                <a:gd name="T1" fmla="*/ 0 h 376"/>
                <a:gd name="T2" fmla="*/ 24 w 421"/>
                <a:gd name="T3" fmla="*/ 19 h 376"/>
                <a:gd name="T4" fmla="*/ 46 w 421"/>
                <a:gd name="T5" fmla="*/ 41 h 376"/>
                <a:gd name="T6" fmla="*/ 68 w 421"/>
                <a:gd name="T7" fmla="*/ 64 h 376"/>
                <a:gd name="T8" fmla="*/ 84 w 421"/>
                <a:gd name="T9" fmla="*/ 90 h 376"/>
                <a:gd name="T10" fmla="*/ 98 w 421"/>
                <a:gd name="T11" fmla="*/ 110 h 376"/>
                <a:gd name="T12" fmla="*/ 115 w 421"/>
                <a:gd name="T13" fmla="*/ 126 h 376"/>
                <a:gd name="T14" fmla="*/ 135 w 421"/>
                <a:gd name="T15" fmla="*/ 139 h 376"/>
                <a:gd name="T16" fmla="*/ 158 w 421"/>
                <a:gd name="T17" fmla="*/ 152 h 376"/>
                <a:gd name="T18" fmla="*/ 184 w 421"/>
                <a:gd name="T19" fmla="*/ 163 h 376"/>
                <a:gd name="T20" fmla="*/ 210 w 421"/>
                <a:gd name="T21" fmla="*/ 173 h 376"/>
                <a:gd name="T22" fmla="*/ 238 w 421"/>
                <a:gd name="T23" fmla="*/ 183 h 376"/>
                <a:gd name="T24" fmla="*/ 265 w 421"/>
                <a:gd name="T25" fmla="*/ 193 h 376"/>
                <a:gd name="T26" fmla="*/ 294 w 421"/>
                <a:gd name="T27" fmla="*/ 204 h 376"/>
                <a:gd name="T28" fmla="*/ 320 w 421"/>
                <a:gd name="T29" fmla="*/ 216 h 376"/>
                <a:gd name="T30" fmla="*/ 346 w 421"/>
                <a:gd name="T31" fmla="*/ 230 h 376"/>
                <a:gd name="T32" fmla="*/ 367 w 421"/>
                <a:gd name="T33" fmla="*/ 245 h 376"/>
                <a:gd name="T34" fmla="*/ 382 w 421"/>
                <a:gd name="T35" fmla="*/ 263 h 376"/>
                <a:gd name="T36" fmla="*/ 395 w 421"/>
                <a:gd name="T37" fmla="*/ 284 h 376"/>
                <a:gd name="T38" fmla="*/ 406 w 421"/>
                <a:gd name="T39" fmla="*/ 306 h 376"/>
                <a:gd name="T40" fmla="*/ 413 w 421"/>
                <a:gd name="T41" fmla="*/ 330 h 376"/>
                <a:gd name="T42" fmla="*/ 418 w 421"/>
                <a:gd name="T43" fmla="*/ 354 h 376"/>
                <a:gd name="T44" fmla="*/ 421 w 421"/>
                <a:gd name="T45" fmla="*/ 376 h 376"/>
                <a:gd name="T46" fmla="*/ 0 w 421"/>
                <a:gd name="T47" fmla="*/ 376 h 376"/>
                <a:gd name="T48" fmla="*/ 0 w 421"/>
                <a:gd name="T4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1" h="376">
                  <a:moveTo>
                    <a:pt x="0" y="0"/>
                  </a:moveTo>
                  <a:lnTo>
                    <a:pt x="24" y="19"/>
                  </a:lnTo>
                  <a:lnTo>
                    <a:pt x="46" y="41"/>
                  </a:lnTo>
                  <a:lnTo>
                    <a:pt x="68" y="64"/>
                  </a:lnTo>
                  <a:lnTo>
                    <a:pt x="84" y="90"/>
                  </a:lnTo>
                  <a:lnTo>
                    <a:pt x="98" y="110"/>
                  </a:lnTo>
                  <a:lnTo>
                    <a:pt x="115" y="126"/>
                  </a:lnTo>
                  <a:lnTo>
                    <a:pt x="135" y="139"/>
                  </a:lnTo>
                  <a:lnTo>
                    <a:pt x="158" y="152"/>
                  </a:lnTo>
                  <a:lnTo>
                    <a:pt x="184" y="163"/>
                  </a:lnTo>
                  <a:lnTo>
                    <a:pt x="210" y="173"/>
                  </a:lnTo>
                  <a:lnTo>
                    <a:pt x="238" y="183"/>
                  </a:lnTo>
                  <a:lnTo>
                    <a:pt x="265" y="193"/>
                  </a:lnTo>
                  <a:lnTo>
                    <a:pt x="294" y="204"/>
                  </a:lnTo>
                  <a:lnTo>
                    <a:pt x="320" y="216"/>
                  </a:lnTo>
                  <a:lnTo>
                    <a:pt x="346" y="230"/>
                  </a:lnTo>
                  <a:lnTo>
                    <a:pt x="367" y="245"/>
                  </a:lnTo>
                  <a:lnTo>
                    <a:pt x="382" y="263"/>
                  </a:lnTo>
                  <a:lnTo>
                    <a:pt x="395" y="284"/>
                  </a:lnTo>
                  <a:lnTo>
                    <a:pt x="406" y="306"/>
                  </a:lnTo>
                  <a:lnTo>
                    <a:pt x="413" y="330"/>
                  </a:lnTo>
                  <a:lnTo>
                    <a:pt x="418" y="354"/>
                  </a:lnTo>
                  <a:lnTo>
                    <a:pt x="421" y="376"/>
                  </a:lnTo>
                  <a:lnTo>
                    <a:pt x="0" y="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1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322389" y="2979738"/>
              <a:ext cx="71438" cy="120650"/>
            </a:xfrm>
            <a:custGeom>
              <a:avLst/>
              <a:gdLst>
                <a:gd name="T0" fmla="*/ 0 w 316"/>
                <a:gd name="T1" fmla="*/ 0 h 535"/>
                <a:gd name="T2" fmla="*/ 316 w 316"/>
                <a:gd name="T3" fmla="*/ 0 h 535"/>
                <a:gd name="T4" fmla="*/ 316 w 316"/>
                <a:gd name="T5" fmla="*/ 531 h 535"/>
                <a:gd name="T6" fmla="*/ 312 w 316"/>
                <a:gd name="T7" fmla="*/ 532 h 535"/>
                <a:gd name="T8" fmla="*/ 309 w 316"/>
                <a:gd name="T9" fmla="*/ 533 h 535"/>
                <a:gd name="T10" fmla="*/ 299 w 316"/>
                <a:gd name="T11" fmla="*/ 535 h 535"/>
                <a:gd name="T12" fmla="*/ 286 w 316"/>
                <a:gd name="T13" fmla="*/ 532 h 535"/>
                <a:gd name="T14" fmla="*/ 271 w 316"/>
                <a:gd name="T15" fmla="*/ 527 h 535"/>
                <a:gd name="T16" fmla="*/ 255 w 316"/>
                <a:gd name="T17" fmla="*/ 521 h 535"/>
                <a:gd name="T18" fmla="*/ 238 w 316"/>
                <a:gd name="T19" fmla="*/ 512 h 535"/>
                <a:gd name="T20" fmla="*/ 221 w 316"/>
                <a:gd name="T21" fmla="*/ 504 h 535"/>
                <a:gd name="T22" fmla="*/ 205 w 316"/>
                <a:gd name="T23" fmla="*/ 494 h 535"/>
                <a:gd name="T24" fmla="*/ 191 w 316"/>
                <a:gd name="T25" fmla="*/ 485 h 535"/>
                <a:gd name="T26" fmla="*/ 180 w 316"/>
                <a:gd name="T27" fmla="*/ 477 h 535"/>
                <a:gd name="T28" fmla="*/ 171 w 316"/>
                <a:gd name="T29" fmla="*/ 470 h 535"/>
                <a:gd name="T30" fmla="*/ 167 w 316"/>
                <a:gd name="T31" fmla="*/ 466 h 535"/>
                <a:gd name="T32" fmla="*/ 167 w 316"/>
                <a:gd name="T33" fmla="*/ 461 h 535"/>
                <a:gd name="T34" fmla="*/ 168 w 316"/>
                <a:gd name="T35" fmla="*/ 451 h 535"/>
                <a:gd name="T36" fmla="*/ 172 w 316"/>
                <a:gd name="T37" fmla="*/ 438 h 535"/>
                <a:gd name="T38" fmla="*/ 177 w 316"/>
                <a:gd name="T39" fmla="*/ 424 h 535"/>
                <a:gd name="T40" fmla="*/ 182 w 316"/>
                <a:gd name="T41" fmla="*/ 409 h 535"/>
                <a:gd name="T42" fmla="*/ 188 w 316"/>
                <a:gd name="T43" fmla="*/ 393 h 535"/>
                <a:gd name="T44" fmla="*/ 192 w 316"/>
                <a:gd name="T45" fmla="*/ 377 h 535"/>
                <a:gd name="T46" fmla="*/ 197 w 316"/>
                <a:gd name="T47" fmla="*/ 363 h 535"/>
                <a:gd name="T48" fmla="*/ 199 w 316"/>
                <a:gd name="T49" fmla="*/ 353 h 535"/>
                <a:gd name="T50" fmla="*/ 199 w 316"/>
                <a:gd name="T51" fmla="*/ 344 h 535"/>
                <a:gd name="T52" fmla="*/ 196 w 316"/>
                <a:gd name="T53" fmla="*/ 340 h 535"/>
                <a:gd name="T54" fmla="*/ 189 w 316"/>
                <a:gd name="T55" fmla="*/ 337 h 535"/>
                <a:gd name="T56" fmla="*/ 181 w 316"/>
                <a:gd name="T57" fmla="*/ 331 h 535"/>
                <a:gd name="T58" fmla="*/ 171 w 316"/>
                <a:gd name="T59" fmla="*/ 322 h 535"/>
                <a:gd name="T60" fmla="*/ 162 w 316"/>
                <a:gd name="T61" fmla="*/ 314 h 535"/>
                <a:gd name="T62" fmla="*/ 151 w 316"/>
                <a:gd name="T63" fmla="*/ 306 h 535"/>
                <a:gd name="T64" fmla="*/ 141 w 316"/>
                <a:gd name="T65" fmla="*/ 299 h 535"/>
                <a:gd name="T66" fmla="*/ 132 w 316"/>
                <a:gd name="T67" fmla="*/ 294 h 535"/>
                <a:gd name="T68" fmla="*/ 125 w 316"/>
                <a:gd name="T69" fmla="*/ 290 h 535"/>
                <a:gd name="T70" fmla="*/ 118 w 316"/>
                <a:gd name="T71" fmla="*/ 292 h 535"/>
                <a:gd name="T72" fmla="*/ 113 w 316"/>
                <a:gd name="T73" fmla="*/ 293 h 535"/>
                <a:gd name="T74" fmla="*/ 104 w 316"/>
                <a:gd name="T75" fmla="*/ 292 h 535"/>
                <a:gd name="T76" fmla="*/ 92 w 316"/>
                <a:gd name="T77" fmla="*/ 287 h 535"/>
                <a:gd name="T78" fmla="*/ 78 w 316"/>
                <a:gd name="T79" fmla="*/ 282 h 535"/>
                <a:gd name="T80" fmla="*/ 65 w 316"/>
                <a:gd name="T81" fmla="*/ 275 h 535"/>
                <a:gd name="T82" fmla="*/ 50 w 316"/>
                <a:gd name="T83" fmla="*/ 267 h 535"/>
                <a:gd name="T84" fmla="*/ 36 w 316"/>
                <a:gd name="T85" fmla="*/ 258 h 535"/>
                <a:gd name="T86" fmla="*/ 24 w 316"/>
                <a:gd name="T87" fmla="*/ 249 h 535"/>
                <a:gd name="T88" fmla="*/ 16 w 316"/>
                <a:gd name="T89" fmla="*/ 241 h 535"/>
                <a:gd name="T90" fmla="*/ 10 w 316"/>
                <a:gd name="T91" fmla="*/ 233 h 535"/>
                <a:gd name="T92" fmla="*/ 7 w 316"/>
                <a:gd name="T93" fmla="*/ 225 h 535"/>
                <a:gd name="T94" fmla="*/ 4 w 316"/>
                <a:gd name="T95" fmla="*/ 209 h 535"/>
                <a:gd name="T96" fmla="*/ 3 w 316"/>
                <a:gd name="T97" fmla="*/ 189 h 535"/>
                <a:gd name="T98" fmla="*/ 2 w 316"/>
                <a:gd name="T99" fmla="*/ 165 h 535"/>
                <a:gd name="T100" fmla="*/ 1 w 316"/>
                <a:gd name="T101" fmla="*/ 138 h 535"/>
                <a:gd name="T102" fmla="*/ 1 w 316"/>
                <a:gd name="T103" fmla="*/ 111 h 535"/>
                <a:gd name="T104" fmla="*/ 1 w 316"/>
                <a:gd name="T105" fmla="*/ 83 h 535"/>
                <a:gd name="T106" fmla="*/ 1 w 316"/>
                <a:gd name="T107" fmla="*/ 58 h 535"/>
                <a:gd name="T108" fmla="*/ 1 w 316"/>
                <a:gd name="T109" fmla="*/ 35 h 535"/>
                <a:gd name="T110" fmla="*/ 1 w 316"/>
                <a:gd name="T111" fmla="*/ 15 h 535"/>
                <a:gd name="T112" fmla="*/ 0 w 316"/>
                <a:gd name="T11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6" h="535">
                  <a:moveTo>
                    <a:pt x="0" y="0"/>
                  </a:moveTo>
                  <a:lnTo>
                    <a:pt x="316" y="0"/>
                  </a:lnTo>
                  <a:lnTo>
                    <a:pt x="316" y="531"/>
                  </a:lnTo>
                  <a:lnTo>
                    <a:pt x="312" y="532"/>
                  </a:lnTo>
                  <a:lnTo>
                    <a:pt x="309" y="533"/>
                  </a:lnTo>
                  <a:lnTo>
                    <a:pt x="299" y="535"/>
                  </a:lnTo>
                  <a:lnTo>
                    <a:pt x="286" y="532"/>
                  </a:lnTo>
                  <a:lnTo>
                    <a:pt x="271" y="527"/>
                  </a:lnTo>
                  <a:lnTo>
                    <a:pt x="255" y="521"/>
                  </a:lnTo>
                  <a:lnTo>
                    <a:pt x="238" y="512"/>
                  </a:lnTo>
                  <a:lnTo>
                    <a:pt x="221" y="504"/>
                  </a:lnTo>
                  <a:lnTo>
                    <a:pt x="205" y="494"/>
                  </a:lnTo>
                  <a:lnTo>
                    <a:pt x="191" y="485"/>
                  </a:lnTo>
                  <a:lnTo>
                    <a:pt x="180" y="477"/>
                  </a:lnTo>
                  <a:lnTo>
                    <a:pt x="171" y="470"/>
                  </a:lnTo>
                  <a:lnTo>
                    <a:pt x="167" y="466"/>
                  </a:lnTo>
                  <a:lnTo>
                    <a:pt x="167" y="461"/>
                  </a:lnTo>
                  <a:lnTo>
                    <a:pt x="168" y="451"/>
                  </a:lnTo>
                  <a:lnTo>
                    <a:pt x="172" y="438"/>
                  </a:lnTo>
                  <a:lnTo>
                    <a:pt x="177" y="424"/>
                  </a:lnTo>
                  <a:lnTo>
                    <a:pt x="182" y="409"/>
                  </a:lnTo>
                  <a:lnTo>
                    <a:pt x="188" y="393"/>
                  </a:lnTo>
                  <a:lnTo>
                    <a:pt x="192" y="377"/>
                  </a:lnTo>
                  <a:lnTo>
                    <a:pt x="197" y="363"/>
                  </a:lnTo>
                  <a:lnTo>
                    <a:pt x="199" y="353"/>
                  </a:lnTo>
                  <a:lnTo>
                    <a:pt x="199" y="344"/>
                  </a:lnTo>
                  <a:lnTo>
                    <a:pt x="196" y="340"/>
                  </a:lnTo>
                  <a:lnTo>
                    <a:pt x="189" y="337"/>
                  </a:lnTo>
                  <a:lnTo>
                    <a:pt x="181" y="331"/>
                  </a:lnTo>
                  <a:lnTo>
                    <a:pt x="171" y="322"/>
                  </a:lnTo>
                  <a:lnTo>
                    <a:pt x="162" y="314"/>
                  </a:lnTo>
                  <a:lnTo>
                    <a:pt x="151" y="306"/>
                  </a:lnTo>
                  <a:lnTo>
                    <a:pt x="141" y="299"/>
                  </a:lnTo>
                  <a:lnTo>
                    <a:pt x="132" y="294"/>
                  </a:lnTo>
                  <a:lnTo>
                    <a:pt x="125" y="290"/>
                  </a:lnTo>
                  <a:lnTo>
                    <a:pt x="118" y="292"/>
                  </a:lnTo>
                  <a:lnTo>
                    <a:pt x="113" y="293"/>
                  </a:lnTo>
                  <a:lnTo>
                    <a:pt x="104" y="292"/>
                  </a:lnTo>
                  <a:lnTo>
                    <a:pt x="92" y="287"/>
                  </a:lnTo>
                  <a:lnTo>
                    <a:pt x="78" y="282"/>
                  </a:lnTo>
                  <a:lnTo>
                    <a:pt x="65" y="275"/>
                  </a:lnTo>
                  <a:lnTo>
                    <a:pt x="50" y="267"/>
                  </a:lnTo>
                  <a:lnTo>
                    <a:pt x="36" y="258"/>
                  </a:lnTo>
                  <a:lnTo>
                    <a:pt x="24" y="249"/>
                  </a:lnTo>
                  <a:lnTo>
                    <a:pt x="16" y="241"/>
                  </a:lnTo>
                  <a:lnTo>
                    <a:pt x="10" y="233"/>
                  </a:lnTo>
                  <a:lnTo>
                    <a:pt x="7" y="225"/>
                  </a:lnTo>
                  <a:lnTo>
                    <a:pt x="4" y="209"/>
                  </a:lnTo>
                  <a:lnTo>
                    <a:pt x="3" y="189"/>
                  </a:lnTo>
                  <a:lnTo>
                    <a:pt x="2" y="165"/>
                  </a:lnTo>
                  <a:lnTo>
                    <a:pt x="1" y="138"/>
                  </a:lnTo>
                  <a:lnTo>
                    <a:pt x="1" y="111"/>
                  </a:lnTo>
                  <a:lnTo>
                    <a:pt x="1" y="83"/>
                  </a:lnTo>
                  <a:lnTo>
                    <a:pt x="1" y="58"/>
                  </a:lnTo>
                  <a:lnTo>
                    <a:pt x="1" y="35"/>
                  </a:lnTo>
                  <a:lnTo>
                    <a:pt x="1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262064" y="3209925"/>
              <a:ext cx="31750" cy="31750"/>
            </a:xfrm>
            <a:custGeom>
              <a:avLst/>
              <a:gdLst>
                <a:gd name="T0" fmla="*/ 70 w 140"/>
                <a:gd name="T1" fmla="*/ 0 h 142"/>
                <a:gd name="T2" fmla="*/ 89 w 140"/>
                <a:gd name="T3" fmla="*/ 3 h 142"/>
                <a:gd name="T4" fmla="*/ 105 w 140"/>
                <a:gd name="T5" fmla="*/ 11 h 142"/>
                <a:gd name="T6" fmla="*/ 119 w 140"/>
                <a:gd name="T7" fmla="*/ 21 h 142"/>
                <a:gd name="T8" fmla="*/ 131 w 140"/>
                <a:gd name="T9" fmla="*/ 36 h 142"/>
                <a:gd name="T10" fmla="*/ 138 w 140"/>
                <a:gd name="T11" fmla="*/ 53 h 142"/>
                <a:gd name="T12" fmla="*/ 140 w 140"/>
                <a:gd name="T13" fmla="*/ 71 h 142"/>
                <a:gd name="T14" fmla="*/ 138 w 140"/>
                <a:gd name="T15" fmla="*/ 90 h 142"/>
                <a:gd name="T16" fmla="*/ 131 w 140"/>
                <a:gd name="T17" fmla="*/ 107 h 142"/>
                <a:gd name="T18" fmla="*/ 119 w 140"/>
                <a:gd name="T19" fmla="*/ 122 h 142"/>
                <a:gd name="T20" fmla="*/ 105 w 140"/>
                <a:gd name="T21" fmla="*/ 132 h 142"/>
                <a:gd name="T22" fmla="*/ 89 w 140"/>
                <a:gd name="T23" fmla="*/ 140 h 142"/>
                <a:gd name="T24" fmla="*/ 70 w 140"/>
                <a:gd name="T25" fmla="*/ 142 h 142"/>
                <a:gd name="T26" fmla="*/ 52 w 140"/>
                <a:gd name="T27" fmla="*/ 140 h 142"/>
                <a:gd name="T28" fmla="*/ 35 w 140"/>
                <a:gd name="T29" fmla="*/ 132 h 142"/>
                <a:gd name="T30" fmla="*/ 20 w 140"/>
                <a:gd name="T31" fmla="*/ 122 h 142"/>
                <a:gd name="T32" fmla="*/ 9 w 140"/>
                <a:gd name="T33" fmla="*/ 107 h 142"/>
                <a:gd name="T34" fmla="*/ 2 w 140"/>
                <a:gd name="T35" fmla="*/ 90 h 142"/>
                <a:gd name="T36" fmla="*/ 0 w 140"/>
                <a:gd name="T37" fmla="*/ 71 h 142"/>
                <a:gd name="T38" fmla="*/ 2 w 140"/>
                <a:gd name="T39" fmla="*/ 53 h 142"/>
                <a:gd name="T40" fmla="*/ 9 w 140"/>
                <a:gd name="T41" fmla="*/ 36 h 142"/>
                <a:gd name="T42" fmla="*/ 20 w 140"/>
                <a:gd name="T43" fmla="*/ 21 h 142"/>
                <a:gd name="T44" fmla="*/ 35 w 140"/>
                <a:gd name="T45" fmla="*/ 11 h 142"/>
                <a:gd name="T46" fmla="*/ 52 w 140"/>
                <a:gd name="T47" fmla="*/ 3 h 142"/>
                <a:gd name="T48" fmla="*/ 70 w 140"/>
                <a:gd name="T4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142">
                  <a:moveTo>
                    <a:pt x="70" y="0"/>
                  </a:moveTo>
                  <a:lnTo>
                    <a:pt x="89" y="3"/>
                  </a:lnTo>
                  <a:lnTo>
                    <a:pt x="105" y="11"/>
                  </a:lnTo>
                  <a:lnTo>
                    <a:pt x="119" y="21"/>
                  </a:lnTo>
                  <a:lnTo>
                    <a:pt x="131" y="36"/>
                  </a:lnTo>
                  <a:lnTo>
                    <a:pt x="138" y="53"/>
                  </a:lnTo>
                  <a:lnTo>
                    <a:pt x="140" y="71"/>
                  </a:lnTo>
                  <a:lnTo>
                    <a:pt x="138" y="90"/>
                  </a:lnTo>
                  <a:lnTo>
                    <a:pt x="131" y="107"/>
                  </a:lnTo>
                  <a:lnTo>
                    <a:pt x="119" y="122"/>
                  </a:lnTo>
                  <a:lnTo>
                    <a:pt x="105" y="132"/>
                  </a:lnTo>
                  <a:lnTo>
                    <a:pt x="89" y="140"/>
                  </a:lnTo>
                  <a:lnTo>
                    <a:pt x="70" y="142"/>
                  </a:lnTo>
                  <a:lnTo>
                    <a:pt x="52" y="140"/>
                  </a:lnTo>
                  <a:lnTo>
                    <a:pt x="35" y="132"/>
                  </a:lnTo>
                  <a:lnTo>
                    <a:pt x="20" y="122"/>
                  </a:lnTo>
                  <a:lnTo>
                    <a:pt x="9" y="107"/>
                  </a:lnTo>
                  <a:lnTo>
                    <a:pt x="2" y="90"/>
                  </a:lnTo>
                  <a:lnTo>
                    <a:pt x="0" y="71"/>
                  </a:lnTo>
                  <a:lnTo>
                    <a:pt x="2" y="53"/>
                  </a:lnTo>
                  <a:lnTo>
                    <a:pt x="9" y="36"/>
                  </a:lnTo>
                  <a:lnTo>
                    <a:pt x="20" y="21"/>
                  </a:lnTo>
                  <a:lnTo>
                    <a:pt x="35" y="11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D075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341439" y="3200400"/>
              <a:ext cx="25400" cy="25400"/>
            </a:xfrm>
            <a:custGeom>
              <a:avLst/>
              <a:gdLst>
                <a:gd name="T0" fmla="*/ 55 w 111"/>
                <a:gd name="T1" fmla="*/ 0 h 112"/>
                <a:gd name="T2" fmla="*/ 73 w 111"/>
                <a:gd name="T3" fmla="*/ 3 h 112"/>
                <a:gd name="T4" fmla="*/ 88 w 111"/>
                <a:gd name="T5" fmla="*/ 10 h 112"/>
                <a:gd name="T6" fmla="*/ 101 w 111"/>
                <a:gd name="T7" fmla="*/ 23 h 112"/>
                <a:gd name="T8" fmla="*/ 108 w 111"/>
                <a:gd name="T9" fmla="*/ 38 h 112"/>
                <a:gd name="T10" fmla="*/ 111 w 111"/>
                <a:gd name="T11" fmla="*/ 56 h 112"/>
                <a:gd name="T12" fmla="*/ 108 w 111"/>
                <a:gd name="T13" fmla="*/ 74 h 112"/>
                <a:gd name="T14" fmla="*/ 101 w 111"/>
                <a:gd name="T15" fmla="*/ 89 h 112"/>
                <a:gd name="T16" fmla="*/ 88 w 111"/>
                <a:gd name="T17" fmla="*/ 101 h 112"/>
                <a:gd name="T18" fmla="*/ 73 w 111"/>
                <a:gd name="T19" fmla="*/ 109 h 112"/>
                <a:gd name="T20" fmla="*/ 55 w 111"/>
                <a:gd name="T21" fmla="*/ 112 h 112"/>
                <a:gd name="T22" fmla="*/ 39 w 111"/>
                <a:gd name="T23" fmla="*/ 109 h 112"/>
                <a:gd name="T24" fmla="*/ 23 w 111"/>
                <a:gd name="T25" fmla="*/ 101 h 112"/>
                <a:gd name="T26" fmla="*/ 11 w 111"/>
                <a:gd name="T27" fmla="*/ 89 h 112"/>
                <a:gd name="T28" fmla="*/ 3 w 111"/>
                <a:gd name="T29" fmla="*/ 74 h 112"/>
                <a:gd name="T30" fmla="*/ 0 w 111"/>
                <a:gd name="T31" fmla="*/ 56 h 112"/>
                <a:gd name="T32" fmla="*/ 3 w 111"/>
                <a:gd name="T33" fmla="*/ 38 h 112"/>
                <a:gd name="T34" fmla="*/ 11 w 111"/>
                <a:gd name="T35" fmla="*/ 23 h 112"/>
                <a:gd name="T36" fmla="*/ 23 w 111"/>
                <a:gd name="T37" fmla="*/ 10 h 112"/>
                <a:gd name="T38" fmla="*/ 39 w 111"/>
                <a:gd name="T39" fmla="*/ 3 h 112"/>
                <a:gd name="T40" fmla="*/ 55 w 111"/>
                <a:gd name="T4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" h="112">
                  <a:moveTo>
                    <a:pt x="55" y="0"/>
                  </a:moveTo>
                  <a:lnTo>
                    <a:pt x="73" y="3"/>
                  </a:lnTo>
                  <a:lnTo>
                    <a:pt x="88" y="10"/>
                  </a:lnTo>
                  <a:lnTo>
                    <a:pt x="101" y="23"/>
                  </a:lnTo>
                  <a:lnTo>
                    <a:pt x="108" y="38"/>
                  </a:lnTo>
                  <a:lnTo>
                    <a:pt x="111" y="56"/>
                  </a:lnTo>
                  <a:lnTo>
                    <a:pt x="108" y="74"/>
                  </a:lnTo>
                  <a:lnTo>
                    <a:pt x="101" y="89"/>
                  </a:lnTo>
                  <a:lnTo>
                    <a:pt x="88" y="101"/>
                  </a:lnTo>
                  <a:lnTo>
                    <a:pt x="73" y="109"/>
                  </a:lnTo>
                  <a:lnTo>
                    <a:pt x="55" y="112"/>
                  </a:lnTo>
                  <a:lnTo>
                    <a:pt x="39" y="109"/>
                  </a:lnTo>
                  <a:lnTo>
                    <a:pt x="23" y="101"/>
                  </a:lnTo>
                  <a:lnTo>
                    <a:pt x="11" y="89"/>
                  </a:lnTo>
                  <a:lnTo>
                    <a:pt x="3" y="74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1" y="23"/>
                  </a:lnTo>
                  <a:lnTo>
                    <a:pt x="23" y="10"/>
                  </a:lnTo>
                  <a:lnTo>
                    <a:pt x="39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238251" y="3135313"/>
              <a:ext cx="25400" cy="25400"/>
            </a:xfrm>
            <a:custGeom>
              <a:avLst/>
              <a:gdLst>
                <a:gd name="T0" fmla="*/ 56 w 111"/>
                <a:gd name="T1" fmla="*/ 0 h 112"/>
                <a:gd name="T2" fmla="*/ 73 w 111"/>
                <a:gd name="T3" fmla="*/ 3 h 112"/>
                <a:gd name="T4" fmla="*/ 89 w 111"/>
                <a:gd name="T5" fmla="*/ 10 h 112"/>
                <a:gd name="T6" fmla="*/ 101 w 111"/>
                <a:gd name="T7" fmla="*/ 23 h 112"/>
                <a:gd name="T8" fmla="*/ 109 w 111"/>
                <a:gd name="T9" fmla="*/ 39 h 112"/>
                <a:gd name="T10" fmla="*/ 111 w 111"/>
                <a:gd name="T11" fmla="*/ 56 h 112"/>
                <a:gd name="T12" fmla="*/ 109 w 111"/>
                <a:gd name="T13" fmla="*/ 74 h 112"/>
                <a:gd name="T14" fmla="*/ 101 w 111"/>
                <a:gd name="T15" fmla="*/ 89 h 112"/>
                <a:gd name="T16" fmla="*/ 89 w 111"/>
                <a:gd name="T17" fmla="*/ 101 h 112"/>
                <a:gd name="T18" fmla="*/ 73 w 111"/>
                <a:gd name="T19" fmla="*/ 109 h 112"/>
                <a:gd name="T20" fmla="*/ 56 w 111"/>
                <a:gd name="T21" fmla="*/ 112 h 112"/>
                <a:gd name="T22" fmla="*/ 38 w 111"/>
                <a:gd name="T23" fmla="*/ 109 h 112"/>
                <a:gd name="T24" fmla="*/ 23 w 111"/>
                <a:gd name="T25" fmla="*/ 101 h 112"/>
                <a:gd name="T26" fmla="*/ 11 w 111"/>
                <a:gd name="T27" fmla="*/ 89 h 112"/>
                <a:gd name="T28" fmla="*/ 4 w 111"/>
                <a:gd name="T29" fmla="*/ 74 h 112"/>
                <a:gd name="T30" fmla="*/ 0 w 111"/>
                <a:gd name="T31" fmla="*/ 56 h 112"/>
                <a:gd name="T32" fmla="*/ 4 w 111"/>
                <a:gd name="T33" fmla="*/ 39 h 112"/>
                <a:gd name="T34" fmla="*/ 11 w 111"/>
                <a:gd name="T35" fmla="*/ 23 h 112"/>
                <a:gd name="T36" fmla="*/ 23 w 111"/>
                <a:gd name="T37" fmla="*/ 10 h 112"/>
                <a:gd name="T38" fmla="*/ 38 w 111"/>
                <a:gd name="T39" fmla="*/ 3 h 112"/>
                <a:gd name="T40" fmla="*/ 56 w 111"/>
                <a:gd name="T4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" h="112">
                  <a:moveTo>
                    <a:pt x="56" y="0"/>
                  </a:moveTo>
                  <a:lnTo>
                    <a:pt x="73" y="3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9" y="39"/>
                  </a:lnTo>
                  <a:lnTo>
                    <a:pt x="111" y="56"/>
                  </a:lnTo>
                  <a:lnTo>
                    <a:pt x="109" y="74"/>
                  </a:lnTo>
                  <a:lnTo>
                    <a:pt x="101" y="89"/>
                  </a:lnTo>
                  <a:lnTo>
                    <a:pt x="89" y="101"/>
                  </a:lnTo>
                  <a:lnTo>
                    <a:pt x="73" y="109"/>
                  </a:lnTo>
                  <a:lnTo>
                    <a:pt x="56" y="112"/>
                  </a:lnTo>
                  <a:lnTo>
                    <a:pt x="38" y="109"/>
                  </a:lnTo>
                  <a:lnTo>
                    <a:pt x="23" y="101"/>
                  </a:lnTo>
                  <a:lnTo>
                    <a:pt x="11" y="89"/>
                  </a:lnTo>
                  <a:lnTo>
                    <a:pt x="4" y="74"/>
                  </a:lnTo>
                  <a:lnTo>
                    <a:pt x="0" y="56"/>
                  </a:lnTo>
                  <a:lnTo>
                    <a:pt x="4" y="39"/>
                  </a:lnTo>
                  <a:lnTo>
                    <a:pt x="11" y="23"/>
                  </a:lnTo>
                  <a:lnTo>
                    <a:pt x="23" y="10"/>
                  </a:lnTo>
                  <a:lnTo>
                    <a:pt x="38" y="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2881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343026" y="3001963"/>
              <a:ext cx="25400" cy="25400"/>
            </a:xfrm>
            <a:custGeom>
              <a:avLst/>
              <a:gdLst>
                <a:gd name="T0" fmla="*/ 56 w 112"/>
                <a:gd name="T1" fmla="*/ 0 h 111"/>
                <a:gd name="T2" fmla="*/ 74 w 112"/>
                <a:gd name="T3" fmla="*/ 3 h 111"/>
                <a:gd name="T4" fmla="*/ 89 w 112"/>
                <a:gd name="T5" fmla="*/ 10 h 111"/>
                <a:gd name="T6" fmla="*/ 101 w 112"/>
                <a:gd name="T7" fmla="*/ 23 h 111"/>
                <a:gd name="T8" fmla="*/ 109 w 112"/>
                <a:gd name="T9" fmla="*/ 38 h 111"/>
                <a:gd name="T10" fmla="*/ 112 w 112"/>
                <a:gd name="T11" fmla="*/ 56 h 111"/>
                <a:gd name="T12" fmla="*/ 109 w 112"/>
                <a:gd name="T13" fmla="*/ 73 h 111"/>
                <a:gd name="T14" fmla="*/ 101 w 112"/>
                <a:gd name="T15" fmla="*/ 88 h 111"/>
                <a:gd name="T16" fmla="*/ 89 w 112"/>
                <a:gd name="T17" fmla="*/ 101 h 111"/>
                <a:gd name="T18" fmla="*/ 74 w 112"/>
                <a:gd name="T19" fmla="*/ 108 h 111"/>
                <a:gd name="T20" fmla="*/ 56 w 112"/>
                <a:gd name="T21" fmla="*/ 111 h 111"/>
                <a:gd name="T22" fmla="*/ 39 w 112"/>
                <a:gd name="T23" fmla="*/ 108 h 111"/>
                <a:gd name="T24" fmla="*/ 23 w 112"/>
                <a:gd name="T25" fmla="*/ 101 h 111"/>
                <a:gd name="T26" fmla="*/ 12 w 112"/>
                <a:gd name="T27" fmla="*/ 88 h 111"/>
                <a:gd name="T28" fmla="*/ 3 w 112"/>
                <a:gd name="T29" fmla="*/ 73 h 111"/>
                <a:gd name="T30" fmla="*/ 0 w 112"/>
                <a:gd name="T31" fmla="*/ 56 h 111"/>
                <a:gd name="T32" fmla="*/ 3 w 112"/>
                <a:gd name="T33" fmla="*/ 38 h 111"/>
                <a:gd name="T34" fmla="*/ 12 w 112"/>
                <a:gd name="T35" fmla="*/ 23 h 111"/>
                <a:gd name="T36" fmla="*/ 23 w 112"/>
                <a:gd name="T37" fmla="*/ 10 h 111"/>
                <a:gd name="T38" fmla="*/ 39 w 112"/>
                <a:gd name="T39" fmla="*/ 3 h 111"/>
                <a:gd name="T40" fmla="*/ 56 w 112"/>
                <a:gd name="T4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11">
                  <a:moveTo>
                    <a:pt x="56" y="0"/>
                  </a:moveTo>
                  <a:lnTo>
                    <a:pt x="74" y="3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9" y="38"/>
                  </a:lnTo>
                  <a:lnTo>
                    <a:pt x="112" y="56"/>
                  </a:lnTo>
                  <a:lnTo>
                    <a:pt x="109" y="73"/>
                  </a:lnTo>
                  <a:lnTo>
                    <a:pt x="101" y="88"/>
                  </a:lnTo>
                  <a:lnTo>
                    <a:pt x="89" y="101"/>
                  </a:lnTo>
                  <a:lnTo>
                    <a:pt x="74" y="108"/>
                  </a:lnTo>
                  <a:lnTo>
                    <a:pt x="56" y="111"/>
                  </a:lnTo>
                  <a:lnTo>
                    <a:pt x="39" y="108"/>
                  </a:lnTo>
                  <a:lnTo>
                    <a:pt x="23" y="101"/>
                  </a:lnTo>
                  <a:lnTo>
                    <a:pt x="12" y="88"/>
                  </a:lnTo>
                  <a:lnTo>
                    <a:pt x="3" y="73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2" y="23"/>
                  </a:lnTo>
                  <a:lnTo>
                    <a:pt x="23" y="10"/>
                  </a:lnTo>
                  <a:lnTo>
                    <a:pt x="39" y="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7972140" y="2924515"/>
            <a:ext cx="860992" cy="739260"/>
            <a:chOff x="2520891" y="838548"/>
            <a:chExt cx="6677369" cy="5729104"/>
          </a:xfrm>
        </p:grpSpPr>
        <p:sp>
          <p:nvSpPr>
            <p:cNvPr id="40" name="Freeform 39"/>
            <p:cNvSpPr>
              <a:spLocks/>
            </p:cNvSpPr>
            <p:nvPr/>
          </p:nvSpPr>
          <p:spPr bwMode="white">
            <a:xfrm>
              <a:off x="2520891" y="838548"/>
              <a:ext cx="6677369" cy="5729104"/>
            </a:xfrm>
            <a:custGeom>
              <a:avLst/>
              <a:gdLst>
                <a:gd name="T0" fmla="*/ 225 w 2362"/>
                <a:gd name="T1" fmla="*/ 0 h 2024"/>
                <a:gd name="T2" fmla="*/ 2137 w 2362"/>
                <a:gd name="T3" fmla="*/ 0 h 2024"/>
                <a:gd name="T4" fmla="*/ 2173 w 2362"/>
                <a:gd name="T5" fmla="*/ 3 h 2024"/>
                <a:gd name="T6" fmla="*/ 2208 w 2362"/>
                <a:gd name="T7" fmla="*/ 12 h 2024"/>
                <a:gd name="T8" fmla="*/ 2241 w 2362"/>
                <a:gd name="T9" fmla="*/ 25 h 2024"/>
                <a:gd name="T10" fmla="*/ 2269 w 2362"/>
                <a:gd name="T11" fmla="*/ 43 h 2024"/>
                <a:gd name="T12" fmla="*/ 2295 w 2362"/>
                <a:gd name="T13" fmla="*/ 65 h 2024"/>
                <a:gd name="T14" fmla="*/ 2319 w 2362"/>
                <a:gd name="T15" fmla="*/ 92 h 2024"/>
                <a:gd name="T16" fmla="*/ 2337 w 2362"/>
                <a:gd name="T17" fmla="*/ 121 h 2024"/>
                <a:gd name="T18" fmla="*/ 2350 w 2362"/>
                <a:gd name="T19" fmla="*/ 154 h 2024"/>
                <a:gd name="T20" fmla="*/ 2359 w 2362"/>
                <a:gd name="T21" fmla="*/ 188 h 2024"/>
                <a:gd name="T22" fmla="*/ 2362 w 2362"/>
                <a:gd name="T23" fmla="*/ 225 h 2024"/>
                <a:gd name="T24" fmla="*/ 2362 w 2362"/>
                <a:gd name="T25" fmla="*/ 1799 h 2024"/>
                <a:gd name="T26" fmla="*/ 2359 w 2362"/>
                <a:gd name="T27" fmla="*/ 1836 h 2024"/>
                <a:gd name="T28" fmla="*/ 2350 w 2362"/>
                <a:gd name="T29" fmla="*/ 1870 h 2024"/>
                <a:gd name="T30" fmla="*/ 2337 w 2362"/>
                <a:gd name="T31" fmla="*/ 1903 h 2024"/>
                <a:gd name="T32" fmla="*/ 2319 w 2362"/>
                <a:gd name="T33" fmla="*/ 1932 h 2024"/>
                <a:gd name="T34" fmla="*/ 2295 w 2362"/>
                <a:gd name="T35" fmla="*/ 1959 h 2024"/>
                <a:gd name="T36" fmla="*/ 2269 w 2362"/>
                <a:gd name="T37" fmla="*/ 1981 h 2024"/>
                <a:gd name="T38" fmla="*/ 2241 w 2362"/>
                <a:gd name="T39" fmla="*/ 1999 h 2024"/>
                <a:gd name="T40" fmla="*/ 2208 w 2362"/>
                <a:gd name="T41" fmla="*/ 2012 h 2024"/>
                <a:gd name="T42" fmla="*/ 2173 w 2362"/>
                <a:gd name="T43" fmla="*/ 2021 h 2024"/>
                <a:gd name="T44" fmla="*/ 2137 w 2362"/>
                <a:gd name="T45" fmla="*/ 2024 h 2024"/>
                <a:gd name="T46" fmla="*/ 225 w 2362"/>
                <a:gd name="T47" fmla="*/ 2024 h 2024"/>
                <a:gd name="T48" fmla="*/ 189 w 2362"/>
                <a:gd name="T49" fmla="*/ 2021 h 2024"/>
                <a:gd name="T50" fmla="*/ 154 w 2362"/>
                <a:gd name="T51" fmla="*/ 2012 h 2024"/>
                <a:gd name="T52" fmla="*/ 121 w 2362"/>
                <a:gd name="T53" fmla="*/ 1999 h 2024"/>
                <a:gd name="T54" fmla="*/ 93 w 2362"/>
                <a:gd name="T55" fmla="*/ 1981 h 2024"/>
                <a:gd name="T56" fmla="*/ 67 w 2362"/>
                <a:gd name="T57" fmla="*/ 1959 h 2024"/>
                <a:gd name="T58" fmla="*/ 43 w 2362"/>
                <a:gd name="T59" fmla="*/ 1932 h 2024"/>
                <a:gd name="T60" fmla="*/ 25 w 2362"/>
                <a:gd name="T61" fmla="*/ 1903 h 2024"/>
                <a:gd name="T62" fmla="*/ 12 w 2362"/>
                <a:gd name="T63" fmla="*/ 1870 h 2024"/>
                <a:gd name="T64" fmla="*/ 3 w 2362"/>
                <a:gd name="T65" fmla="*/ 1836 h 2024"/>
                <a:gd name="T66" fmla="*/ 0 w 2362"/>
                <a:gd name="T67" fmla="*/ 1799 h 2024"/>
                <a:gd name="T68" fmla="*/ 0 w 2362"/>
                <a:gd name="T69" fmla="*/ 225 h 2024"/>
                <a:gd name="T70" fmla="*/ 3 w 2362"/>
                <a:gd name="T71" fmla="*/ 188 h 2024"/>
                <a:gd name="T72" fmla="*/ 12 w 2362"/>
                <a:gd name="T73" fmla="*/ 154 h 2024"/>
                <a:gd name="T74" fmla="*/ 25 w 2362"/>
                <a:gd name="T75" fmla="*/ 121 h 2024"/>
                <a:gd name="T76" fmla="*/ 43 w 2362"/>
                <a:gd name="T77" fmla="*/ 92 h 2024"/>
                <a:gd name="T78" fmla="*/ 67 w 2362"/>
                <a:gd name="T79" fmla="*/ 65 h 2024"/>
                <a:gd name="T80" fmla="*/ 93 w 2362"/>
                <a:gd name="T81" fmla="*/ 43 h 2024"/>
                <a:gd name="T82" fmla="*/ 121 w 2362"/>
                <a:gd name="T83" fmla="*/ 25 h 2024"/>
                <a:gd name="T84" fmla="*/ 154 w 2362"/>
                <a:gd name="T85" fmla="*/ 12 h 2024"/>
                <a:gd name="T86" fmla="*/ 189 w 2362"/>
                <a:gd name="T87" fmla="*/ 3 h 2024"/>
                <a:gd name="T88" fmla="*/ 225 w 2362"/>
                <a:gd name="T8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2" h="2024">
                  <a:moveTo>
                    <a:pt x="225" y="0"/>
                  </a:moveTo>
                  <a:lnTo>
                    <a:pt x="2137" y="0"/>
                  </a:lnTo>
                  <a:lnTo>
                    <a:pt x="2173" y="3"/>
                  </a:lnTo>
                  <a:lnTo>
                    <a:pt x="2208" y="12"/>
                  </a:lnTo>
                  <a:lnTo>
                    <a:pt x="2241" y="25"/>
                  </a:lnTo>
                  <a:lnTo>
                    <a:pt x="2269" y="43"/>
                  </a:lnTo>
                  <a:lnTo>
                    <a:pt x="2295" y="65"/>
                  </a:lnTo>
                  <a:lnTo>
                    <a:pt x="2319" y="92"/>
                  </a:lnTo>
                  <a:lnTo>
                    <a:pt x="2337" y="121"/>
                  </a:lnTo>
                  <a:lnTo>
                    <a:pt x="2350" y="154"/>
                  </a:lnTo>
                  <a:lnTo>
                    <a:pt x="2359" y="188"/>
                  </a:lnTo>
                  <a:lnTo>
                    <a:pt x="2362" y="225"/>
                  </a:lnTo>
                  <a:lnTo>
                    <a:pt x="2362" y="1799"/>
                  </a:lnTo>
                  <a:lnTo>
                    <a:pt x="2359" y="1836"/>
                  </a:lnTo>
                  <a:lnTo>
                    <a:pt x="2350" y="1870"/>
                  </a:lnTo>
                  <a:lnTo>
                    <a:pt x="2337" y="1903"/>
                  </a:lnTo>
                  <a:lnTo>
                    <a:pt x="2319" y="1932"/>
                  </a:lnTo>
                  <a:lnTo>
                    <a:pt x="2295" y="1959"/>
                  </a:lnTo>
                  <a:lnTo>
                    <a:pt x="2269" y="1981"/>
                  </a:lnTo>
                  <a:lnTo>
                    <a:pt x="2241" y="1999"/>
                  </a:lnTo>
                  <a:lnTo>
                    <a:pt x="2208" y="2012"/>
                  </a:lnTo>
                  <a:lnTo>
                    <a:pt x="2173" y="2021"/>
                  </a:lnTo>
                  <a:lnTo>
                    <a:pt x="2137" y="2024"/>
                  </a:lnTo>
                  <a:lnTo>
                    <a:pt x="225" y="2024"/>
                  </a:lnTo>
                  <a:lnTo>
                    <a:pt x="189" y="2021"/>
                  </a:lnTo>
                  <a:lnTo>
                    <a:pt x="154" y="2012"/>
                  </a:lnTo>
                  <a:lnTo>
                    <a:pt x="121" y="1999"/>
                  </a:lnTo>
                  <a:lnTo>
                    <a:pt x="93" y="1981"/>
                  </a:lnTo>
                  <a:lnTo>
                    <a:pt x="67" y="1959"/>
                  </a:lnTo>
                  <a:lnTo>
                    <a:pt x="43" y="1932"/>
                  </a:lnTo>
                  <a:lnTo>
                    <a:pt x="25" y="1903"/>
                  </a:lnTo>
                  <a:lnTo>
                    <a:pt x="12" y="1870"/>
                  </a:lnTo>
                  <a:lnTo>
                    <a:pt x="3" y="1836"/>
                  </a:lnTo>
                  <a:lnTo>
                    <a:pt x="0" y="1799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4"/>
                  </a:lnTo>
                  <a:lnTo>
                    <a:pt x="25" y="121"/>
                  </a:lnTo>
                  <a:lnTo>
                    <a:pt x="43" y="92"/>
                  </a:lnTo>
                  <a:lnTo>
                    <a:pt x="67" y="65"/>
                  </a:lnTo>
                  <a:lnTo>
                    <a:pt x="93" y="43"/>
                  </a:lnTo>
                  <a:lnTo>
                    <a:pt x="121" y="25"/>
                  </a:lnTo>
                  <a:lnTo>
                    <a:pt x="154" y="12"/>
                  </a:lnTo>
                  <a:lnTo>
                    <a:pt x="189" y="3"/>
                  </a:lnTo>
                  <a:lnTo>
                    <a:pt x="22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2836979" y="1154636"/>
              <a:ext cx="6045192" cy="5096927"/>
            </a:xfrm>
            <a:custGeom>
              <a:avLst/>
              <a:gdLst>
                <a:gd name="T0" fmla="*/ 1327 w 2136"/>
                <a:gd name="T1" fmla="*/ 1521 h 1800"/>
                <a:gd name="T2" fmla="*/ 1290 w 2136"/>
                <a:gd name="T3" fmla="*/ 1543 h 1800"/>
                <a:gd name="T4" fmla="*/ 1268 w 2136"/>
                <a:gd name="T5" fmla="*/ 1580 h 1800"/>
                <a:gd name="T6" fmla="*/ 1268 w 2136"/>
                <a:gd name="T7" fmla="*/ 1626 h 1800"/>
                <a:gd name="T8" fmla="*/ 1290 w 2136"/>
                <a:gd name="T9" fmla="*/ 1663 h 1800"/>
                <a:gd name="T10" fmla="*/ 1327 w 2136"/>
                <a:gd name="T11" fmla="*/ 1684 h 1800"/>
                <a:gd name="T12" fmla="*/ 1371 w 2136"/>
                <a:gd name="T13" fmla="*/ 1684 h 1800"/>
                <a:gd name="T14" fmla="*/ 1409 w 2136"/>
                <a:gd name="T15" fmla="*/ 1663 h 1800"/>
                <a:gd name="T16" fmla="*/ 1430 w 2136"/>
                <a:gd name="T17" fmla="*/ 1626 h 1800"/>
                <a:gd name="T18" fmla="*/ 1430 w 2136"/>
                <a:gd name="T19" fmla="*/ 1580 h 1800"/>
                <a:gd name="T20" fmla="*/ 1409 w 2136"/>
                <a:gd name="T21" fmla="*/ 1543 h 1800"/>
                <a:gd name="T22" fmla="*/ 1371 w 2136"/>
                <a:gd name="T23" fmla="*/ 1521 h 1800"/>
                <a:gd name="T24" fmla="*/ 1068 w 2136"/>
                <a:gd name="T25" fmla="*/ 1518 h 1800"/>
                <a:gd name="T26" fmla="*/ 1026 w 2136"/>
                <a:gd name="T27" fmla="*/ 1530 h 1800"/>
                <a:gd name="T28" fmla="*/ 995 w 2136"/>
                <a:gd name="T29" fmla="*/ 1560 h 1800"/>
                <a:gd name="T30" fmla="*/ 983 w 2136"/>
                <a:gd name="T31" fmla="*/ 1602 h 1800"/>
                <a:gd name="T32" fmla="*/ 995 w 2136"/>
                <a:gd name="T33" fmla="*/ 1646 h 1800"/>
                <a:gd name="T34" fmla="*/ 1026 w 2136"/>
                <a:gd name="T35" fmla="*/ 1675 h 1800"/>
                <a:gd name="T36" fmla="*/ 1068 w 2136"/>
                <a:gd name="T37" fmla="*/ 1687 h 1800"/>
                <a:gd name="T38" fmla="*/ 1110 w 2136"/>
                <a:gd name="T39" fmla="*/ 1675 h 1800"/>
                <a:gd name="T40" fmla="*/ 1141 w 2136"/>
                <a:gd name="T41" fmla="*/ 1646 h 1800"/>
                <a:gd name="T42" fmla="*/ 1153 w 2136"/>
                <a:gd name="T43" fmla="*/ 1602 h 1800"/>
                <a:gd name="T44" fmla="*/ 1141 w 2136"/>
                <a:gd name="T45" fmla="*/ 1560 h 1800"/>
                <a:gd name="T46" fmla="*/ 1110 w 2136"/>
                <a:gd name="T47" fmla="*/ 1530 h 1800"/>
                <a:gd name="T48" fmla="*/ 1068 w 2136"/>
                <a:gd name="T49" fmla="*/ 1518 h 1800"/>
                <a:gd name="T50" fmla="*/ 765 w 2136"/>
                <a:gd name="T51" fmla="*/ 1521 h 1800"/>
                <a:gd name="T52" fmla="*/ 727 w 2136"/>
                <a:gd name="T53" fmla="*/ 1543 h 1800"/>
                <a:gd name="T54" fmla="*/ 706 w 2136"/>
                <a:gd name="T55" fmla="*/ 1580 h 1800"/>
                <a:gd name="T56" fmla="*/ 706 w 2136"/>
                <a:gd name="T57" fmla="*/ 1626 h 1800"/>
                <a:gd name="T58" fmla="*/ 727 w 2136"/>
                <a:gd name="T59" fmla="*/ 1663 h 1800"/>
                <a:gd name="T60" fmla="*/ 765 w 2136"/>
                <a:gd name="T61" fmla="*/ 1684 h 1800"/>
                <a:gd name="T62" fmla="*/ 809 w 2136"/>
                <a:gd name="T63" fmla="*/ 1684 h 1800"/>
                <a:gd name="T64" fmla="*/ 846 w 2136"/>
                <a:gd name="T65" fmla="*/ 1663 h 1800"/>
                <a:gd name="T66" fmla="*/ 868 w 2136"/>
                <a:gd name="T67" fmla="*/ 1626 h 1800"/>
                <a:gd name="T68" fmla="*/ 868 w 2136"/>
                <a:gd name="T69" fmla="*/ 1580 h 1800"/>
                <a:gd name="T70" fmla="*/ 846 w 2136"/>
                <a:gd name="T71" fmla="*/ 1543 h 1800"/>
                <a:gd name="T72" fmla="*/ 809 w 2136"/>
                <a:gd name="T73" fmla="*/ 1521 h 1800"/>
                <a:gd name="T74" fmla="*/ 168 w 2136"/>
                <a:gd name="T75" fmla="*/ 225 h 1800"/>
                <a:gd name="T76" fmla="*/ 1968 w 2136"/>
                <a:gd name="T77" fmla="*/ 1406 h 1800"/>
                <a:gd name="T78" fmla="*/ 168 w 2136"/>
                <a:gd name="T79" fmla="*/ 225 h 1800"/>
                <a:gd name="T80" fmla="*/ 2024 w 2136"/>
                <a:gd name="T81" fmla="*/ 0 h 1800"/>
                <a:gd name="T82" fmla="*/ 2074 w 2136"/>
                <a:gd name="T83" fmla="*/ 12 h 1800"/>
                <a:gd name="T84" fmla="*/ 2112 w 2136"/>
                <a:gd name="T85" fmla="*/ 42 h 1800"/>
                <a:gd name="T86" fmla="*/ 2133 w 2136"/>
                <a:gd name="T87" fmla="*/ 87 h 1800"/>
                <a:gd name="T88" fmla="*/ 2136 w 2136"/>
                <a:gd name="T89" fmla="*/ 1687 h 1800"/>
                <a:gd name="T90" fmla="*/ 2124 w 2136"/>
                <a:gd name="T91" fmla="*/ 1737 h 1800"/>
                <a:gd name="T92" fmla="*/ 2094 w 2136"/>
                <a:gd name="T93" fmla="*/ 1775 h 1800"/>
                <a:gd name="T94" fmla="*/ 2049 w 2136"/>
                <a:gd name="T95" fmla="*/ 1797 h 1800"/>
                <a:gd name="T96" fmla="*/ 112 w 2136"/>
                <a:gd name="T97" fmla="*/ 1800 h 1800"/>
                <a:gd name="T98" fmla="*/ 62 w 2136"/>
                <a:gd name="T99" fmla="*/ 1788 h 1800"/>
                <a:gd name="T100" fmla="*/ 24 w 2136"/>
                <a:gd name="T101" fmla="*/ 1758 h 1800"/>
                <a:gd name="T102" fmla="*/ 3 w 2136"/>
                <a:gd name="T103" fmla="*/ 1713 h 1800"/>
                <a:gd name="T104" fmla="*/ 0 w 2136"/>
                <a:gd name="T105" fmla="*/ 113 h 1800"/>
                <a:gd name="T106" fmla="*/ 12 w 2136"/>
                <a:gd name="T107" fmla="*/ 63 h 1800"/>
                <a:gd name="T108" fmla="*/ 42 w 2136"/>
                <a:gd name="T109" fmla="*/ 25 h 1800"/>
                <a:gd name="T110" fmla="*/ 87 w 2136"/>
                <a:gd name="T111" fmla="*/ 3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6" h="1800">
                  <a:moveTo>
                    <a:pt x="1349" y="1518"/>
                  </a:moveTo>
                  <a:lnTo>
                    <a:pt x="1327" y="1521"/>
                  </a:lnTo>
                  <a:lnTo>
                    <a:pt x="1307" y="1530"/>
                  </a:lnTo>
                  <a:lnTo>
                    <a:pt x="1290" y="1543"/>
                  </a:lnTo>
                  <a:lnTo>
                    <a:pt x="1276" y="1560"/>
                  </a:lnTo>
                  <a:lnTo>
                    <a:pt x="1268" y="1580"/>
                  </a:lnTo>
                  <a:lnTo>
                    <a:pt x="1264" y="1602"/>
                  </a:lnTo>
                  <a:lnTo>
                    <a:pt x="1268" y="1626"/>
                  </a:lnTo>
                  <a:lnTo>
                    <a:pt x="1276" y="1646"/>
                  </a:lnTo>
                  <a:lnTo>
                    <a:pt x="1290" y="1663"/>
                  </a:lnTo>
                  <a:lnTo>
                    <a:pt x="1307" y="1675"/>
                  </a:lnTo>
                  <a:lnTo>
                    <a:pt x="1327" y="1684"/>
                  </a:lnTo>
                  <a:lnTo>
                    <a:pt x="1349" y="1687"/>
                  </a:lnTo>
                  <a:lnTo>
                    <a:pt x="1371" y="1684"/>
                  </a:lnTo>
                  <a:lnTo>
                    <a:pt x="1391" y="1675"/>
                  </a:lnTo>
                  <a:lnTo>
                    <a:pt x="1409" y="1663"/>
                  </a:lnTo>
                  <a:lnTo>
                    <a:pt x="1422" y="1646"/>
                  </a:lnTo>
                  <a:lnTo>
                    <a:pt x="1430" y="1626"/>
                  </a:lnTo>
                  <a:lnTo>
                    <a:pt x="1434" y="1602"/>
                  </a:lnTo>
                  <a:lnTo>
                    <a:pt x="1430" y="1580"/>
                  </a:lnTo>
                  <a:lnTo>
                    <a:pt x="1422" y="1560"/>
                  </a:lnTo>
                  <a:lnTo>
                    <a:pt x="1409" y="1543"/>
                  </a:lnTo>
                  <a:lnTo>
                    <a:pt x="1391" y="1530"/>
                  </a:lnTo>
                  <a:lnTo>
                    <a:pt x="1371" y="1521"/>
                  </a:lnTo>
                  <a:lnTo>
                    <a:pt x="1349" y="1518"/>
                  </a:lnTo>
                  <a:close/>
                  <a:moveTo>
                    <a:pt x="1068" y="1518"/>
                  </a:moveTo>
                  <a:lnTo>
                    <a:pt x="1046" y="1521"/>
                  </a:lnTo>
                  <a:lnTo>
                    <a:pt x="1026" y="1530"/>
                  </a:lnTo>
                  <a:lnTo>
                    <a:pt x="1009" y="1543"/>
                  </a:lnTo>
                  <a:lnTo>
                    <a:pt x="995" y="1560"/>
                  </a:lnTo>
                  <a:lnTo>
                    <a:pt x="987" y="1580"/>
                  </a:lnTo>
                  <a:lnTo>
                    <a:pt x="983" y="1602"/>
                  </a:lnTo>
                  <a:lnTo>
                    <a:pt x="987" y="1626"/>
                  </a:lnTo>
                  <a:lnTo>
                    <a:pt x="995" y="1646"/>
                  </a:lnTo>
                  <a:lnTo>
                    <a:pt x="1009" y="1663"/>
                  </a:lnTo>
                  <a:lnTo>
                    <a:pt x="1026" y="1675"/>
                  </a:lnTo>
                  <a:lnTo>
                    <a:pt x="1046" y="1684"/>
                  </a:lnTo>
                  <a:lnTo>
                    <a:pt x="1068" y="1687"/>
                  </a:lnTo>
                  <a:lnTo>
                    <a:pt x="1090" y="1684"/>
                  </a:lnTo>
                  <a:lnTo>
                    <a:pt x="1110" y="1675"/>
                  </a:lnTo>
                  <a:lnTo>
                    <a:pt x="1127" y="1663"/>
                  </a:lnTo>
                  <a:lnTo>
                    <a:pt x="1141" y="1646"/>
                  </a:lnTo>
                  <a:lnTo>
                    <a:pt x="1149" y="1626"/>
                  </a:lnTo>
                  <a:lnTo>
                    <a:pt x="1153" y="1602"/>
                  </a:lnTo>
                  <a:lnTo>
                    <a:pt x="1149" y="1580"/>
                  </a:lnTo>
                  <a:lnTo>
                    <a:pt x="1141" y="1560"/>
                  </a:lnTo>
                  <a:lnTo>
                    <a:pt x="1127" y="1543"/>
                  </a:lnTo>
                  <a:lnTo>
                    <a:pt x="1110" y="1530"/>
                  </a:lnTo>
                  <a:lnTo>
                    <a:pt x="1090" y="1521"/>
                  </a:lnTo>
                  <a:lnTo>
                    <a:pt x="1068" y="1518"/>
                  </a:lnTo>
                  <a:close/>
                  <a:moveTo>
                    <a:pt x="787" y="1518"/>
                  </a:moveTo>
                  <a:lnTo>
                    <a:pt x="765" y="1521"/>
                  </a:lnTo>
                  <a:lnTo>
                    <a:pt x="745" y="1530"/>
                  </a:lnTo>
                  <a:lnTo>
                    <a:pt x="727" y="1543"/>
                  </a:lnTo>
                  <a:lnTo>
                    <a:pt x="714" y="1560"/>
                  </a:lnTo>
                  <a:lnTo>
                    <a:pt x="706" y="1580"/>
                  </a:lnTo>
                  <a:lnTo>
                    <a:pt x="702" y="1602"/>
                  </a:lnTo>
                  <a:lnTo>
                    <a:pt x="706" y="1626"/>
                  </a:lnTo>
                  <a:lnTo>
                    <a:pt x="714" y="1646"/>
                  </a:lnTo>
                  <a:lnTo>
                    <a:pt x="727" y="1663"/>
                  </a:lnTo>
                  <a:lnTo>
                    <a:pt x="745" y="1675"/>
                  </a:lnTo>
                  <a:lnTo>
                    <a:pt x="765" y="1684"/>
                  </a:lnTo>
                  <a:lnTo>
                    <a:pt x="787" y="1687"/>
                  </a:lnTo>
                  <a:lnTo>
                    <a:pt x="809" y="1684"/>
                  </a:lnTo>
                  <a:lnTo>
                    <a:pt x="829" y="1675"/>
                  </a:lnTo>
                  <a:lnTo>
                    <a:pt x="846" y="1663"/>
                  </a:lnTo>
                  <a:lnTo>
                    <a:pt x="860" y="1646"/>
                  </a:lnTo>
                  <a:lnTo>
                    <a:pt x="868" y="1626"/>
                  </a:lnTo>
                  <a:lnTo>
                    <a:pt x="872" y="1602"/>
                  </a:lnTo>
                  <a:lnTo>
                    <a:pt x="868" y="1580"/>
                  </a:lnTo>
                  <a:lnTo>
                    <a:pt x="860" y="1560"/>
                  </a:lnTo>
                  <a:lnTo>
                    <a:pt x="846" y="1543"/>
                  </a:lnTo>
                  <a:lnTo>
                    <a:pt x="829" y="1530"/>
                  </a:lnTo>
                  <a:lnTo>
                    <a:pt x="809" y="1521"/>
                  </a:lnTo>
                  <a:lnTo>
                    <a:pt x="787" y="1518"/>
                  </a:lnTo>
                  <a:close/>
                  <a:moveTo>
                    <a:pt x="168" y="225"/>
                  </a:moveTo>
                  <a:lnTo>
                    <a:pt x="168" y="1406"/>
                  </a:lnTo>
                  <a:lnTo>
                    <a:pt x="1968" y="1406"/>
                  </a:lnTo>
                  <a:lnTo>
                    <a:pt x="1968" y="225"/>
                  </a:lnTo>
                  <a:lnTo>
                    <a:pt x="168" y="225"/>
                  </a:lnTo>
                  <a:close/>
                  <a:moveTo>
                    <a:pt x="112" y="0"/>
                  </a:moveTo>
                  <a:lnTo>
                    <a:pt x="2024" y="0"/>
                  </a:lnTo>
                  <a:lnTo>
                    <a:pt x="2049" y="3"/>
                  </a:lnTo>
                  <a:lnTo>
                    <a:pt x="2074" y="12"/>
                  </a:lnTo>
                  <a:lnTo>
                    <a:pt x="2094" y="25"/>
                  </a:lnTo>
                  <a:lnTo>
                    <a:pt x="2112" y="42"/>
                  </a:lnTo>
                  <a:lnTo>
                    <a:pt x="2124" y="63"/>
                  </a:lnTo>
                  <a:lnTo>
                    <a:pt x="2133" y="87"/>
                  </a:lnTo>
                  <a:lnTo>
                    <a:pt x="2136" y="113"/>
                  </a:lnTo>
                  <a:lnTo>
                    <a:pt x="2136" y="1687"/>
                  </a:lnTo>
                  <a:lnTo>
                    <a:pt x="2133" y="1713"/>
                  </a:lnTo>
                  <a:lnTo>
                    <a:pt x="2124" y="1737"/>
                  </a:lnTo>
                  <a:lnTo>
                    <a:pt x="2112" y="1758"/>
                  </a:lnTo>
                  <a:lnTo>
                    <a:pt x="2094" y="1775"/>
                  </a:lnTo>
                  <a:lnTo>
                    <a:pt x="2074" y="1788"/>
                  </a:lnTo>
                  <a:lnTo>
                    <a:pt x="2049" y="1797"/>
                  </a:lnTo>
                  <a:lnTo>
                    <a:pt x="2024" y="1800"/>
                  </a:lnTo>
                  <a:lnTo>
                    <a:pt x="112" y="1800"/>
                  </a:lnTo>
                  <a:lnTo>
                    <a:pt x="87" y="1797"/>
                  </a:lnTo>
                  <a:lnTo>
                    <a:pt x="62" y="1788"/>
                  </a:lnTo>
                  <a:lnTo>
                    <a:pt x="42" y="1775"/>
                  </a:lnTo>
                  <a:lnTo>
                    <a:pt x="24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4384059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121158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858256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6595353" y="2122664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7332451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384059" y="2794352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121158" y="2794352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5858256" y="2794352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6595353" y="2794352"/>
              <a:ext cx="737097" cy="671688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7332451" y="2794352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384059" y="3466040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3646962" y="2794352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3646962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3646962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3646962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5121158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5858256" y="3466040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6595353" y="3466040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7332451" y="3466040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384059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121158" y="4137728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5858256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6595353" y="4137728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7332451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7737154" y="3141267"/>
            <a:ext cx="860992" cy="739260"/>
            <a:chOff x="2520891" y="838548"/>
            <a:chExt cx="6677369" cy="5729104"/>
          </a:xfrm>
        </p:grpSpPr>
        <p:sp>
          <p:nvSpPr>
            <p:cNvPr id="67" name="Freeform 66"/>
            <p:cNvSpPr>
              <a:spLocks/>
            </p:cNvSpPr>
            <p:nvPr/>
          </p:nvSpPr>
          <p:spPr bwMode="white">
            <a:xfrm>
              <a:off x="2520891" y="838548"/>
              <a:ext cx="6677369" cy="5729104"/>
            </a:xfrm>
            <a:custGeom>
              <a:avLst/>
              <a:gdLst>
                <a:gd name="T0" fmla="*/ 225 w 2362"/>
                <a:gd name="T1" fmla="*/ 0 h 2024"/>
                <a:gd name="T2" fmla="*/ 2137 w 2362"/>
                <a:gd name="T3" fmla="*/ 0 h 2024"/>
                <a:gd name="T4" fmla="*/ 2173 w 2362"/>
                <a:gd name="T5" fmla="*/ 3 h 2024"/>
                <a:gd name="T6" fmla="*/ 2208 w 2362"/>
                <a:gd name="T7" fmla="*/ 12 h 2024"/>
                <a:gd name="T8" fmla="*/ 2241 w 2362"/>
                <a:gd name="T9" fmla="*/ 25 h 2024"/>
                <a:gd name="T10" fmla="*/ 2269 w 2362"/>
                <a:gd name="T11" fmla="*/ 43 h 2024"/>
                <a:gd name="T12" fmla="*/ 2295 w 2362"/>
                <a:gd name="T13" fmla="*/ 65 h 2024"/>
                <a:gd name="T14" fmla="*/ 2319 w 2362"/>
                <a:gd name="T15" fmla="*/ 92 h 2024"/>
                <a:gd name="T16" fmla="*/ 2337 w 2362"/>
                <a:gd name="T17" fmla="*/ 121 h 2024"/>
                <a:gd name="T18" fmla="*/ 2350 w 2362"/>
                <a:gd name="T19" fmla="*/ 154 h 2024"/>
                <a:gd name="T20" fmla="*/ 2359 w 2362"/>
                <a:gd name="T21" fmla="*/ 188 h 2024"/>
                <a:gd name="T22" fmla="*/ 2362 w 2362"/>
                <a:gd name="T23" fmla="*/ 225 h 2024"/>
                <a:gd name="T24" fmla="*/ 2362 w 2362"/>
                <a:gd name="T25" fmla="*/ 1799 h 2024"/>
                <a:gd name="T26" fmla="*/ 2359 w 2362"/>
                <a:gd name="T27" fmla="*/ 1836 h 2024"/>
                <a:gd name="T28" fmla="*/ 2350 w 2362"/>
                <a:gd name="T29" fmla="*/ 1870 h 2024"/>
                <a:gd name="T30" fmla="*/ 2337 w 2362"/>
                <a:gd name="T31" fmla="*/ 1903 h 2024"/>
                <a:gd name="T32" fmla="*/ 2319 w 2362"/>
                <a:gd name="T33" fmla="*/ 1932 h 2024"/>
                <a:gd name="T34" fmla="*/ 2295 w 2362"/>
                <a:gd name="T35" fmla="*/ 1959 h 2024"/>
                <a:gd name="T36" fmla="*/ 2269 w 2362"/>
                <a:gd name="T37" fmla="*/ 1981 h 2024"/>
                <a:gd name="T38" fmla="*/ 2241 w 2362"/>
                <a:gd name="T39" fmla="*/ 1999 h 2024"/>
                <a:gd name="T40" fmla="*/ 2208 w 2362"/>
                <a:gd name="T41" fmla="*/ 2012 h 2024"/>
                <a:gd name="T42" fmla="*/ 2173 w 2362"/>
                <a:gd name="T43" fmla="*/ 2021 h 2024"/>
                <a:gd name="T44" fmla="*/ 2137 w 2362"/>
                <a:gd name="T45" fmla="*/ 2024 h 2024"/>
                <a:gd name="T46" fmla="*/ 225 w 2362"/>
                <a:gd name="T47" fmla="*/ 2024 h 2024"/>
                <a:gd name="T48" fmla="*/ 189 w 2362"/>
                <a:gd name="T49" fmla="*/ 2021 h 2024"/>
                <a:gd name="T50" fmla="*/ 154 w 2362"/>
                <a:gd name="T51" fmla="*/ 2012 h 2024"/>
                <a:gd name="T52" fmla="*/ 121 w 2362"/>
                <a:gd name="T53" fmla="*/ 1999 h 2024"/>
                <a:gd name="T54" fmla="*/ 93 w 2362"/>
                <a:gd name="T55" fmla="*/ 1981 h 2024"/>
                <a:gd name="T56" fmla="*/ 67 w 2362"/>
                <a:gd name="T57" fmla="*/ 1959 h 2024"/>
                <a:gd name="T58" fmla="*/ 43 w 2362"/>
                <a:gd name="T59" fmla="*/ 1932 h 2024"/>
                <a:gd name="T60" fmla="*/ 25 w 2362"/>
                <a:gd name="T61" fmla="*/ 1903 h 2024"/>
                <a:gd name="T62" fmla="*/ 12 w 2362"/>
                <a:gd name="T63" fmla="*/ 1870 h 2024"/>
                <a:gd name="T64" fmla="*/ 3 w 2362"/>
                <a:gd name="T65" fmla="*/ 1836 h 2024"/>
                <a:gd name="T66" fmla="*/ 0 w 2362"/>
                <a:gd name="T67" fmla="*/ 1799 h 2024"/>
                <a:gd name="T68" fmla="*/ 0 w 2362"/>
                <a:gd name="T69" fmla="*/ 225 h 2024"/>
                <a:gd name="T70" fmla="*/ 3 w 2362"/>
                <a:gd name="T71" fmla="*/ 188 h 2024"/>
                <a:gd name="T72" fmla="*/ 12 w 2362"/>
                <a:gd name="T73" fmla="*/ 154 h 2024"/>
                <a:gd name="T74" fmla="*/ 25 w 2362"/>
                <a:gd name="T75" fmla="*/ 121 h 2024"/>
                <a:gd name="T76" fmla="*/ 43 w 2362"/>
                <a:gd name="T77" fmla="*/ 92 h 2024"/>
                <a:gd name="T78" fmla="*/ 67 w 2362"/>
                <a:gd name="T79" fmla="*/ 65 h 2024"/>
                <a:gd name="T80" fmla="*/ 93 w 2362"/>
                <a:gd name="T81" fmla="*/ 43 h 2024"/>
                <a:gd name="T82" fmla="*/ 121 w 2362"/>
                <a:gd name="T83" fmla="*/ 25 h 2024"/>
                <a:gd name="T84" fmla="*/ 154 w 2362"/>
                <a:gd name="T85" fmla="*/ 12 h 2024"/>
                <a:gd name="T86" fmla="*/ 189 w 2362"/>
                <a:gd name="T87" fmla="*/ 3 h 2024"/>
                <a:gd name="T88" fmla="*/ 225 w 2362"/>
                <a:gd name="T8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2" h="2024">
                  <a:moveTo>
                    <a:pt x="225" y="0"/>
                  </a:moveTo>
                  <a:lnTo>
                    <a:pt x="2137" y="0"/>
                  </a:lnTo>
                  <a:lnTo>
                    <a:pt x="2173" y="3"/>
                  </a:lnTo>
                  <a:lnTo>
                    <a:pt x="2208" y="12"/>
                  </a:lnTo>
                  <a:lnTo>
                    <a:pt x="2241" y="25"/>
                  </a:lnTo>
                  <a:lnTo>
                    <a:pt x="2269" y="43"/>
                  </a:lnTo>
                  <a:lnTo>
                    <a:pt x="2295" y="65"/>
                  </a:lnTo>
                  <a:lnTo>
                    <a:pt x="2319" y="92"/>
                  </a:lnTo>
                  <a:lnTo>
                    <a:pt x="2337" y="121"/>
                  </a:lnTo>
                  <a:lnTo>
                    <a:pt x="2350" y="154"/>
                  </a:lnTo>
                  <a:lnTo>
                    <a:pt x="2359" y="188"/>
                  </a:lnTo>
                  <a:lnTo>
                    <a:pt x="2362" y="225"/>
                  </a:lnTo>
                  <a:lnTo>
                    <a:pt x="2362" y="1799"/>
                  </a:lnTo>
                  <a:lnTo>
                    <a:pt x="2359" y="1836"/>
                  </a:lnTo>
                  <a:lnTo>
                    <a:pt x="2350" y="1870"/>
                  </a:lnTo>
                  <a:lnTo>
                    <a:pt x="2337" y="1903"/>
                  </a:lnTo>
                  <a:lnTo>
                    <a:pt x="2319" y="1932"/>
                  </a:lnTo>
                  <a:lnTo>
                    <a:pt x="2295" y="1959"/>
                  </a:lnTo>
                  <a:lnTo>
                    <a:pt x="2269" y="1981"/>
                  </a:lnTo>
                  <a:lnTo>
                    <a:pt x="2241" y="1999"/>
                  </a:lnTo>
                  <a:lnTo>
                    <a:pt x="2208" y="2012"/>
                  </a:lnTo>
                  <a:lnTo>
                    <a:pt x="2173" y="2021"/>
                  </a:lnTo>
                  <a:lnTo>
                    <a:pt x="2137" y="2024"/>
                  </a:lnTo>
                  <a:lnTo>
                    <a:pt x="225" y="2024"/>
                  </a:lnTo>
                  <a:lnTo>
                    <a:pt x="189" y="2021"/>
                  </a:lnTo>
                  <a:lnTo>
                    <a:pt x="154" y="2012"/>
                  </a:lnTo>
                  <a:lnTo>
                    <a:pt x="121" y="1999"/>
                  </a:lnTo>
                  <a:lnTo>
                    <a:pt x="93" y="1981"/>
                  </a:lnTo>
                  <a:lnTo>
                    <a:pt x="67" y="1959"/>
                  </a:lnTo>
                  <a:lnTo>
                    <a:pt x="43" y="1932"/>
                  </a:lnTo>
                  <a:lnTo>
                    <a:pt x="25" y="1903"/>
                  </a:lnTo>
                  <a:lnTo>
                    <a:pt x="12" y="1870"/>
                  </a:lnTo>
                  <a:lnTo>
                    <a:pt x="3" y="1836"/>
                  </a:lnTo>
                  <a:lnTo>
                    <a:pt x="0" y="1799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4"/>
                  </a:lnTo>
                  <a:lnTo>
                    <a:pt x="25" y="121"/>
                  </a:lnTo>
                  <a:lnTo>
                    <a:pt x="43" y="92"/>
                  </a:lnTo>
                  <a:lnTo>
                    <a:pt x="67" y="65"/>
                  </a:lnTo>
                  <a:lnTo>
                    <a:pt x="93" y="43"/>
                  </a:lnTo>
                  <a:lnTo>
                    <a:pt x="121" y="25"/>
                  </a:lnTo>
                  <a:lnTo>
                    <a:pt x="154" y="12"/>
                  </a:lnTo>
                  <a:lnTo>
                    <a:pt x="189" y="3"/>
                  </a:lnTo>
                  <a:lnTo>
                    <a:pt x="22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836979" y="1154636"/>
              <a:ext cx="6045192" cy="5096927"/>
            </a:xfrm>
            <a:custGeom>
              <a:avLst/>
              <a:gdLst>
                <a:gd name="T0" fmla="*/ 1327 w 2136"/>
                <a:gd name="T1" fmla="*/ 1521 h 1800"/>
                <a:gd name="T2" fmla="*/ 1290 w 2136"/>
                <a:gd name="T3" fmla="*/ 1543 h 1800"/>
                <a:gd name="T4" fmla="*/ 1268 w 2136"/>
                <a:gd name="T5" fmla="*/ 1580 h 1800"/>
                <a:gd name="T6" fmla="*/ 1268 w 2136"/>
                <a:gd name="T7" fmla="*/ 1626 h 1800"/>
                <a:gd name="T8" fmla="*/ 1290 w 2136"/>
                <a:gd name="T9" fmla="*/ 1663 h 1800"/>
                <a:gd name="T10" fmla="*/ 1327 w 2136"/>
                <a:gd name="T11" fmla="*/ 1684 h 1800"/>
                <a:gd name="T12" fmla="*/ 1371 w 2136"/>
                <a:gd name="T13" fmla="*/ 1684 h 1800"/>
                <a:gd name="T14" fmla="*/ 1409 w 2136"/>
                <a:gd name="T15" fmla="*/ 1663 h 1800"/>
                <a:gd name="T16" fmla="*/ 1430 w 2136"/>
                <a:gd name="T17" fmla="*/ 1626 h 1800"/>
                <a:gd name="T18" fmla="*/ 1430 w 2136"/>
                <a:gd name="T19" fmla="*/ 1580 h 1800"/>
                <a:gd name="T20" fmla="*/ 1409 w 2136"/>
                <a:gd name="T21" fmla="*/ 1543 h 1800"/>
                <a:gd name="T22" fmla="*/ 1371 w 2136"/>
                <a:gd name="T23" fmla="*/ 1521 h 1800"/>
                <a:gd name="T24" fmla="*/ 1068 w 2136"/>
                <a:gd name="T25" fmla="*/ 1518 h 1800"/>
                <a:gd name="T26" fmla="*/ 1026 w 2136"/>
                <a:gd name="T27" fmla="*/ 1530 h 1800"/>
                <a:gd name="T28" fmla="*/ 995 w 2136"/>
                <a:gd name="T29" fmla="*/ 1560 h 1800"/>
                <a:gd name="T30" fmla="*/ 983 w 2136"/>
                <a:gd name="T31" fmla="*/ 1602 h 1800"/>
                <a:gd name="T32" fmla="*/ 995 w 2136"/>
                <a:gd name="T33" fmla="*/ 1646 h 1800"/>
                <a:gd name="T34" fmla="*/ 1026 w 2136"/>
                <a:gd name="T35" fmla="*/ 1675 h 1800"/>
                <a:gd name="T36" fmla="*/ 1068 w 2136"/>
                <a:gd name="T37" fmla="*/ 1687 h 1800"/>
                <a:gd name="T38" fmla="*/ 1110 w 2136"/>
                <a:gd name="T39" fmla="*/ 1675 h 1800"/>
                <a:gd name="T40" fmla="*/ 1141 w 2136"/>
                <a:gd name="T41" fmla="*/ 1646 h 1800"/>
                <a:gd name="T42" fmla="*/ 1153 w 2136"/>
                <a:gd name="T43" fmla="*/ 1602 h 1800"/>
                <a:gd name="T44" fmla="*/ 1141 w 2136"/>
                <a:gd name="T45" fmla="*/ 1560 h 1800"/>
                <a:gd name="T46" fmla="*/ 1110 w 2136"/>
                <a:gd name="T47" fmla="*/ 1530 h 1800"/>
                <a:gd name="T48" fmla="*/ 1068 w 2136"/>
                <a:gd name="T49" fmla="*/ 1518 h 1800"/>
                <a:gd name="T50" fmla="*/ 765 w 2136"/>
                <a:gd name="T51" fmla="*/ 1521 h 1800"/>
                <a:gd name="T52" fmla="*/ 727 w 2136"/>
                <a:gd name="T53" fmla="*/ 1543 h 1800"/>
                <a:gd name="T54" fmla="*/ 706 w 2136"/>
                <a:gd name="T55" fmla="*/ 1580 h 1800"/>
                <a:gd name="T56" fmla="*/ 706 w 2136"/>
                <a:gd name="T57" fmla="*/ 1626 h 1800"/>
                <a:gd name="T58" fmla="*/ 727 w 2136"/>
                <a:gd name="T59" fmla="*/ 1663 h 1800"/>
                <a:gd name="T60" fmla="*/ 765 w 2136"/>
                <a:gd name="T61" fmla="*/ 1684 h 1800"/>
                <a:gd name="T62" fmla="*/ 809 w 2136"/>
                <a:gd name="T63" fmla="*/ 1684 h 1800"/>
                <a:gd name="T64" fmla="*/ 846 w 2136"/>
                <a:gd name="T65" fmla="*/ 1663 h 1800"/>
                <a:gd name="T66" fmla="*/ 868 w 2136"/>
                <a:gd name="T67" fmla="*/ 1626 h 1800"/>
                <a:gd name="T68" fmla="*/ 868 w 2136"/>
                <a:gd name="T69" fmla="*/ 1580 h 1800"/>
                <a:gd name="T70" fmla="*/ 846 w 2136"/>
                <a:gd name="T71" fmla="*/ 1543 h 1800"/>
                <a:gd name="T72" fmla="*/ 809 w 2136"/>
                <a:gd name="T73" fmla="*/ 1521 h 1800"/>
                <a:gd name="T74" fmla="*/ 168 w 2136"/>
                <a:gd name="T75" fmla="*/ 225 h 1800"/>
                <a:gd name="T76" fmla="*/ 1968 w 2136"/>
                <a:gd name="T77" fmla="*/ 1406 h 1800"/>
                <a:gd name="T78" fmla="*/ 168 w 2136"/>
                <a:gd name="T79" fmla="*/ 225 h 1800"/>
                <a:gd name="T80" fmla="*/ 2024 w 2136"/>
                <a:gd name="T81" fmla="*/ 0 h 1800"/>
                <a:gd name="T82" fmla="*/ 2074 w 2136"/>
                <a:gd name="T83" fmla="*/ 12 h 1800"/>
                <a:gd name="T84" fmla="*/ 2112 w 2136"/>
                <a:gd name="T85" fmla="*/ 42 h 1800"/>
                <a:gd name="T86" fmla="*/ 2133 w 2136"/>
                <a:gd name="T87" fmla="*/ 87 h 1800"/>
                <a:gd name="T88" fmla="*/ 2136 w 2136"/>
                <a:gd name="T89" fmla="*/ 1687 h 1800"/>
                <a:gd name="T90" fmla="*/ 2124 w 2136"/>
                <a:gd name="T91" fmla="*/ 1737 h 1800"/>
                <a:gd name="T92" fmla="*/ 2094 w 2136"/>
                <a:gd name="T93" fmla="*/ 1775 h 1800"/>
                <a:gd name="T94" fmla="*/ 2049 w 2136"/>
                <a:gd name="T95" fmla="*/ 1797 h 1800"/>
                <a:gd name="T96" fmla="*/ 112 w 2136"/>
                <a:gd name="T97" fmla="*/ 1800 h 1800"/>
                <a:gd name="T98" fmla="*/ 62 w 2136"/>
                <a:gd name="T99" fmla="*/ 1788 h 1800"/>
                <a:gd name="T100" fmla="*/ 24 w 2136"/>
                <a:gd name="T101" fmla="*/ 1758 h 1800"/>
                <a:gd name="T102" fmla="*/ 3 w 2136"/>
                <a:gd name="T103" fmla="*/ 1713 h 1800"/>
                <a:gd name="T104" fmla="*/ 0 w 2136"/>
                <a:gd name="T105" fmla="*/ 113 h 1800"/>
                <a:gd name="T106" fmla="*/ 12 w 2136"/>
                <a:gd name="T107" fmla="*/ 63 h 1800"/>
                <a:gd name="T108" fmla="*/ 42 w 2136"/>
                <a:gd name="T109" fmla="*/ 25 h 1800"/>
                <a:gd name="T110" fmla="*/ 87 w 2136"/>
                <a:gd name="T111" fmla="*/ 3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6" h="1800">
                  <a:moveTo>
                    <a:pt x="1349" y="1518"/>
                  </a:moveTo>
                  <a:lnTo>
                    <a:pt x="1327" y="1521"/>
                  </a:lnTo>
                  <a:lnTo>
                    <a:pt x="1307" y="1530"/>
                  </a:lnTo>
                  <a:lnTo>
                    <a:pt x="1290" y="1543"/>
                  </a:lnTo>
                  <a:lnTo>
                    <a:pt x="1276" y="1560"/>
                  </a:lnTo>
                  <a:lnTo>
                    <a:pt x="1268" y="1580"/>
                  </a:lnTo>
                  <a:lnTo>
                    <a:pt x="1264" y="1602"/>
                  </a:lnTo>
                  <a:lnTo>
                    <a:pt x="1268" y="1626"/>
                  </a:lnTo>
                  <a:lnTo>
                    <a:pt x="1276" y="1646"/>
                  </a:lnTo>
                  <a:lnTo>
                    <a:pt x="1290" y="1663"/>
                  </a:lnTo>
                  <a:lnTo>
                    <a:pt x="1307" y="1675"/>
                  </a:lnTo>
                  <a:lnTo>
                    <a:pt x="1327" y="1684"/>
                  </a:lnTo>
                  <a:lnTo>
                    <a:pt x="1349" y="1687"/>
                  </a:lnTo>
                  <a:lnTo>
                    <a:pt x="1371" y="1684"/>
                  </a:lnTo>
                  <a:lnTo>
                    <a:pt x="1391" y="1675"/>
                  </a:lnTo>
                  <a:lnTo>
                    <a:pt x="1409" y="1663"/>
                  </a:lnTo>
                  <a:lnTo>
                    <a:pt x="1422" y="1646"/>
                  </a:lnTo>
                  <a:lnTo>
                    <a:pt x="1430" y="1626"/>
                  </a:lnTo>
                  <a:lnTo>
                    <a:pt x="1434" y="1602"/>
                  </a:lnTo>
                  <a:lnTo>
                    <a:pt x="1430" y="1580"/>
                  </a:lnTo>
                  <a:lnTo>
                    <a:pt x="1422" y="1560"/>
                  </a:lnTo>
                  <a:lnTo>
                    <a:pt x="1409" y="1543"/>
                  </a:lnTo>
                  <a:lnTo>
                    <a:pt x="1391" y="1530"/>
                  </a:lnTo>
                  <a:lnTo>
                    <a:pt x="1371" y="1521"/>
                  </a:lnTo>
                  <a:lnTo>
                    <a:pt x="1349" y="1518"/>
                  </a:lnTo>
                  <a:close/>
                  <a:moveTo>
                    <a:pt x="1068" y="1518"/>
                  </a:moveTo>
                  <a:lnTo>
                    <a:pt x="1046" y="1521"/>
                  </a:lnTo>
                  <a:lnTo>
                    <a:pt x="1026" y="1530"/>
                  </a:lnTo>
                  <a:lnTo>
                    <a:pt x="1009" y="1543"/>
                  </a:lnTo>
                  <a:lnTo>
                    <a:pt x="995" y="1560"/>
                  </a:lnTo>
                  <a:lnTo>
                    <a:pt x="987" y="1580"/>
                  </a:lnTo>
                  <a:lnTo>
                    <a:pt x="983" y="1602"/>
                  </a:lnTo>
                  <a:lnTo>
                    <a:pt x="987" y="1626"/>
                  </a:lnTo>
                  <a:lnTo>
                    <a:pt x="995" y="1646"/>
                  </a:lnTo>
                  <a:lnTo>
                    <a:pt x="1009" y="1663"/>
                  </a:lnTo>
                  <a:lnTo>
                    <a:pt x="1026" y="1675"/>
                  </a:lnTo>
                  <a:lnTo>
                    <a:pt x="1046" y="1684"/>
                  </a:lnTo>
                  <a:lnTo>
                    <a:pt x="1068" y="1687"/>
                  </a:lnTo>
                  <a:lnTo>
                    <a:pt x="1090" y="1684"/>
                  </a:lnTo>
                  <a:lnTo>
                    <a:pt x="1110" y="1675"/>
                  </a:lnTo>
                  <a:lnTo>
                    <a:pt x="1127" y="1663"/>
                  </a:lnTo>
                  <a:lnTo>
                    <a:pt x="1141" y="1646"/>
                  </a:lnTo>
                  <a:lnTo>
                    <a:pt x="1149" y="1626"/>
                  </a:lnTo>
                  <a:lnTo>
                    <a:pt x="1153" y="1602"/>
                  </a:lnTo>
                  <a:lnTo>
                    <a:pt x="1149" y="1580"/>
                  </a:lnTo>
                  <a:lnTo>
                    <a:pt x="1141" y="1560"/>
                  </a:lnTo>
                  <a:lnTo>
                    <a:pt x="1127" y="1543"/>
                  </a:lnTo>
                  <a:lnTo>
                    <a:pt x="1110" y="1530"/>
                  </a:lnTo>
                  <a:lnTo>
                    <a:pt x="1090" y="1521"/>
                  </a:lnTo>
                  <a:lnTo>
                    <a:pt x="1068" y="1518"/>
                  </a:lnTo>
                  <a:close/>
                  <a:moveTo>
                    <a:pt x="787" y="1518"/>
                  </a:moveTo>
                  <a:lnTo>
                    <a:pt x="765" y="1521"/>
                  </a:lnTo>
                  <a:lnTo>
                    <a:pt x="745" y="1530"/>
                  </a:lnTo>
                  <a:lnTo>
                    <a:pt x="727" y="1543"/>
                  </a:lnTo>
                  <a:lnTo>
                    <a:pt x="714" y="1560"/>
                  </a:lnTo>
                  <a:lnTo>
                    <a:pt x="706" y="1580"/>
                  </a:lnTo>
                  <a:lnTo>
                    <a:pt x="702" y="1602"/>
                  </a:lnTo>
                  <a:lnTo>
                    <a:pt x="706" y="1626"/>
                  </a:lnTo>
                  <a:lnTo>
                    <a:pt x="714" y="1646"/>
                  </a:lnTo>
                  <a:lnTo>
                    <a:pt x="727" y="1663"/>
                  </a:lnTo>
                  <a:lnTo>
                    <a:pt x="745" y="1675"/>
                  </a:lnTo>
                  <a:lnTo>
                    <a:pt x="765" y="1684"/>
                  </a:lnTo>
                  <a:lnTo>
                    <a:pt x="787" y="1687"/>
                  </a:lnTo>
                  <a:lnTo>
                    <a:pt x="809" y="1684"/>
                  </a:lnTo>
                  <a:lnTo>
                    <a:pt x="829" y="1675"/>
                  </a:lnTo>
                  <a:lnTo>
                    <a:pt x="846" y="1663"/>
                  </a:lnTo>
                  <a:lnTo>
                    <a:pt x="860" y="1646"/>
                  </a:lnTo>
                  <a:lnTo>
                    <a:pt x="868" y="1626"/>
                  </a:lnTo>
                  <a:lnTo>
                    <a:pt x="872" y="1602"/>
                  </a:lnTo>
                  <a:lnTo>
                    <a:pt x="868" y="1580"/>
                  </a:lnTo>
                  <a:lnTo>
                    <a:pt x="860" y="1560"/>
                  </a:lnTo>
                  <a:lnTo>
                    <a:pt x="846" y="1543"/>
                  </a:lnTo>
                  <a:lnTo>
                    <a:pt x="829" y="1530"/>
                  </a:lnTo>
                  <a:lnTo>
                    <a:pt x="809" y="1521"/>
                  </a:lnTo>
                  <a:lnTo>
                    <a:pt x="787" y="1518"/>
                  </a:lnTo>
                  <a:close/>
                  <a:moveTo>
                    <a:pt x="168" y="225"/>
                  </a:moveTo>
                  <a:lnTo>
                    <a:pt x="168" y="1406"/>
                  </a:lnTo>
                  <a:lnTo>
                    <a:pt x="1968" y="1406"/>
                  </a:lnTo>
                  <a:lnTo>
                    <a:pt x="1968" y="225"/>
                  </a:lnTo>
                  <a:lnTo>
                    <a:pt x="168" y="225"/>
                  </a:lnTo>
                  <a:close/>
                  <a:moveTo>
                    <a:pt x="112" y="0"/>
                  </a:moveTo>
                  <a:lnTo>
                    <a:pt x="2024" y="0"/>
                  </a:lnTo>
                  <a:lnTo>
                    <a:pt x="2049" y="3"/>
                  </a:lnTo>
                  <a:lnTo>
                    <a:pt x="2074" y="12"/>
                  </a:lnTo>
                  <a:lnTo>
                    <a:pt x="2094" y="25"/>
                  </a:lnTo>
                  <a:lnTo>
                    <a:pt x="2112" y="42"/>
                  </a:lnTo>
                  <a:lnTo>
                    <a:pt x="2124" y="63"/>
                  </a:lnTo>
                  <a:lnTo>
                    <a:pt x="2133" y="87"/>
                  </a:lnTo>
                  <a:lnTo>
                    <a:pt x="2136" y="113"/>
                  </a:lnTo>
                  <a:lnTo>
                    <a:pt x="2136" y="1687"/>
                  </a:lnTo>
                  <a:lnTo>
                    <a:pt x="2133" y="1713"/>
                  </a:lnTo>
                  <a:lnTo>
                    <a:pt x="2124" y="1737"/>
                  </a:lnTo>
                  <a:lnTo>
                    <a:pt x="2112" y="1758"/>
                  </a:lnTo>
                  <a:lnTo>
                    <a:pt x="2094" y="1775"/>
                  </a:lnTo>
                  <a:lnTo>
                    <a:pt x="2074" y="1788"/>
                  </a:lnTo>
                  <a:lnTo>
                    <a:pt x="2049" y="1797"/>
                  </a:lnTo>
                  <a:lnTo>
                    <a:pt x="2024" y="1800"/>
                  </a:lnTo>
                  <a:lnTo>
                    <a:pt x="112" y="1800"/>
                  </a:lnTo>
                  <a:lnTo>
                    <a:pt x="87" y="1797"/>
                  </a:lnTo>
                  <a:lnTo>
                    <a:pt x="62" y="1788"/>
                  </a:lnTo>
                  <a:lnTo>
                    <a:pt x="42" y="1775"/>
                  </a:lnTo>
                  <a:lnTo>
                    <a:pt x="24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4384059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121158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858256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6595353" y="2122664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332451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4384059" y="2794352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121158" y="2794352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858256" y="2794352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6595353" y="2794352"/>
              <a:ext cx="737097" cy="671688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7332451" y="2794352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4384059" y="3466040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3646962" y="2794352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3646962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3646962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3646962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5121158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5858256" y="3466040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595353" y="3466040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7332451" y="3466040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4384059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5121158" y="4137728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5858256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6595353" y="4137728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7332451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7611060" y="4094075"/>
            <a:ext cx="909244" cy="823161"/>
            <a:chOff x="7759699" y="4730750"/>
            <a:chExt cx="536575" cy="485775"/>
          </a:xfrm>
        </p:grpSpPr>
        <p:sp>
          <p:nvSpPr>
            <p:cNvPr id="94" name="Freeform 93"/>
            <p:cNvSpPr>
              <a:spLocks/>
            </p:cNvSpPr>
            <p:nvPr/>
          </p:nvSpPr>
          <p:spPr bwMode="white">
            <a:xfrm>
              <a:off x="7759699" y="4730750"/>
              <a:ext cx="536575" cy="485775"/>
            </a:xfrm>
            <a:custGeom>
              <a:avLst/>
              <a:gdLst>
                <a:gd name="T0" fmla="*/ 2081 w 2362"/>
                <a:gd name="T1" fmla="*/ 0 h 2137"/>
                <a:gd name="T2" fmla="*/ 2161 w 2362"/>
                <a:gd name="T3" fmla="*/ 12 h 2137"/>
                <a:gd name="T4" fmla="*/ 2233 w 2362"/>
                <a:gd name="T5" fmla="*/ 45 h 2137"/>
                <a:gd name="T6" fmla="*/ 2292 w 2362"/>
                <a:gd name="T7" fmla="*/ 97 h 2137"/>
                <a:gd name="T8" fmla="*/ 2336 w 2362"/>
                <a:gd name="T9" fmla="*/ 163 h 2137"/>
                <a:gd name="T10" fmla="*/ 2359 w 2362"/>
                <a:gd name="T11" fmla="*/ 240 h 2137"/>
                <a:gd name="T12" fmla="*/ 2362 w 2362"/>
                <a:gd name="T13" fmla="*/ 1462 h 2137"/>
                <a:gd name="T14" fmla="*/ 2349 w 2362"/>
                <a:gd name="T15" fmla="*/ 1543 h 2137"/>
                <a:gd name="T16" fmla="*/ 2317 w 2362"/>
                <a:gd name="T17" fmla="*/ 1615 h 2137"/>
                <a:gd name="T18" fmla="*/ 2265 w 2362"/>
                <a:gd name="T19" fmla="*/ 1674 h 2137"/>
                <a:gd name="T20" fmla="*/ 2199 w 2362"/>
                <a:gd name="T21" fmla="*/ 1717 h 2137"/>
                <a:gd name="T22" fmla="*/ 2122 w 2362"/>
                <a:gd name="T23" fmla="*/ 1740 h 2137"/>
                <a:gd name="T24" fmla="*/ 1518 w 2362"/>
                <a:gd name="T25" fmla="*/ 1743 h 2137"/>
                <a:gd name="T26" fmla="*/ 1555 w 2362"/>
                <a:gd name="T27" fmla="*/ 1802 h 2137"/>
                <a:gd name="T28" fmla="*/ 1622 w 2362"/>
                <a:gd name="T29" fmla="*/ 1824 h 2137"/>
                <a:gd name="T30" fmla="*/ 1677 w 2362"/>
                <a:gd name="T31" fmla="*/ 1866 h 2137"/>
                <a:gd name="T32" fmla="*/ 1718 w 2362"/>
                <a:gd name="T33" fmla="*/ 1920 h 2137"/>
                <a:gd name="T34" fmla="*/ 1740 w 2362"/>
                <a:gd name="T35" fmla="*/ 1988 h 2137"/>
                <a:gd name="T36" fmla="*/ 1740 w 2362"/>
                <a:gd name="T37" fmla="*/ 2049 h 2137"/>
                <a:gd name="T38" fmla="*/ 1719 w 2362"/>
                <a:gd name="T39" fmla="*/ 2095 h 2137"/>
                <a:gd name="T40" fmla="*/ 1681 w 2362"/>
                <a:gd name="T41" fmla="*/ 2125 h 2137"/>
                <a:gd name="T42" fmla="*/ 1631 w 2362"/>
                <a:gd name="T43" fmla="*/ 2137 h 2137"/>
                <a:gd name="T44" fmla="*/ 706 w 2362"/>
                <a:gd name="T45" fmla="*/ 2134 h 2137"/>
                <a:gd name="T46" fmla="*/ 661 w 2362"/>
                <a:gd name="T47" fmla="*/ 2112 h 2137"/>
                <a:gd name="T48" fmla="*/ 631 w 2362"/>
                <a:gd name="T49" fmla="*/ 2074 h 2137"/>
                <a:gd name="T50" fmla="*/ 619 w 2362"/>
                <a:gd name="T51" fmla="*/ 2024 h 2137"/>
                <a:gd name="T52" fmla="*/ 631 w 2362"/>
                <a:gd name="T53" fmla="*/ 1953 h 2137"/>
                <a:gd name="T54" fmla="*/ 662 w 2362"/>
                <a:gd name="T55" fmla="*/ 1891 h 2137"/>
                <a:gd name="T56" fmla="*/ 711 w 2362"/>
                <a:gd name="T57" fmla="*/ 1842 h 2137"/>
                <a:gd name="T58" fmla="*/ 772 w 2362"/>
                <a:gd name="T59" fmla="*/ 1811 h 2137"/>
                <a:gd name="T60" fmla="*/ 844 w 2362"/>
                <a:gd name="T61" fmla="*/ 1799 h 2137"/>
                <a:gd name="T62" fmla="*/ 281 w 2362"/>
                <a:gd name="T63" fmla="*/ 1743 h 2137"/>
                <a:gd name="T64" fmla="*/ 201 w 2362"/>
                <a:gd name="T65" fmla="*/ 1731 h 2137"/>
                <a:gd name="T66" fmla="*/ 129 w 2362"/>
                <a:gd name="T67" fmla="*/ 1698 h 2137"/>
                <a:gd name="T68" fmla="*/ 70 w 2362"/>
                <a:gd name="T69" fmla="*/ 1646 h 2137"/>
                <a:gd name="T70" fmla="*/ 26 w 2362"/>
                <a:gd name="T71" fmla="*/ 1580 h 2137"/>
                <a:gd name="T72" fmla="*/ 3 w 2362"/>
                <a:gd name="T73" fmla="*/ 1503 h 2137"/>
                <a:gd name="T74" fmla="*/ 0 w 2362"/>
                <a:gd name="T75" fmla="*/ 281 h 2137"/>
                <a:gd name="T76" fmla="*/ 13 w 2362"/>
                <a:gd name="T77" fmla="*/ 200 h 2137"/>
                <a:gd name="T78" fmla="*/ 45 w 2362"/>
                <a:gd name="T79" fmla="*/ 128 h 2137"/>
                <a:gd name="T80" fmla="*/ 97 w 2362"/>
                <a:gd name="T81" fmla="*/ 69 h 2137"/>
                <a:gd name="T82" fmla="*/ 163 w 2362"/>
                <a:gd name="T83" fmla="*/ 26 h 2137"/>
                <a:gd name="T84" fmla="*/ 240 w 2362"/>
                <a:gd name="T85" fmla="*/ 3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2" h="2137">
                  <a:moveTo>
                    <a:pt x="281" y="0"/>
                  </a:moveTo>
                  <a:lnTo>
                    <a:pt x="2081" y="0"/>
                  </a:lnTo>
                  <a:lnTo>
                    <a:pt x="2122" y="3"/>
                  </a:lnTo>
                  <a:lnTo>
                    <a:pt x="2161" y="12"/>
                  </a:lnTo>
                  <a:lnTo>
                    <a:pt x="2199" y="26"/>
                  </a:lnTo>
                  <a:lnTo>
                    <a:pt x="2233" y="45"/>
                  </a:lnTo>
                  <a:lnTo>
                    <a:pt x="2265" y="69"/>
                  </a:lnTo>
                  <a:lnTo>
                    <a:pt x="2292" y="97"/>
                  </a:lnTo>
                  <a:lnTo>
                    <a:pt x="2317" y="128"/>
                  </a:lnTo>
                  <a:lnTo>
                    <a:pt x="2336" y="163"/>
                  </a:lnTo>
                  <a:lnTo>
                    <a:pt x="2349" y="200"/>
                  </a:lnTo>
                  <a:lnTo>
                    <a:pt x="2359" y="240"/>
                  </a:lnTo>
                  <a:lnTo>
                    <a:pt x="2362" y="281"/>
                  </a:lnTo>
                  <a:lnTo>
                    <a:pt x="2362" y="1462"/>
                  </a:lnTo>
                  <a:lnTo>
                    <a:pt x="2359" y="1503"/>
                  </a:lnTo>
                  <a:lnTo>
                    <a:pt x="2349" y="1543"/>
                  </a:lnTo>
                  <a:lnTo>
                    <a:pt x="2336" y="1580"/>
                  </a:lnTo>
                  <a:lnTo>
                    <a:pt x="2317" y="1615"/>
                  </a:lnTo>
                  <a:lnTo>
                    <a:pt x="2292" y="1646"/>
                  </a:lnTo>
                  <a:lnTo>
                    <a:pt x="2265" y="1674"/>
                  </a:lnTo>
                  <a:lnTo>
                    <a:pt x="2233" y="1698"/>
                  </a:lnTo>
                  <a:lnTo>
                    <a:pt x="2199" y="1717"/>
                  </a:lnTo>
                  <a:lnTo>
                    <a:pt x="2161" y="1731"/>
                  </a:lnTo>
                  <a:lnTo>
                    <a:pt x="2122" y="1740"/>
                  </a:lnTo>
                  <a:lnTo>
                    <a:pt x="2081" y="1743"/>
                  </a:lnTo>
                  <a:lnTo>
                    <a:pt x="1518" y="1743"/>
                  </a:lnTo>
                  <a:lnTo>
                    <a:pt x="1518" y="1799"/>
                  </a:lnTo>
                  <a:lnTo>
                    <a:pt x="1555" y="1802"/>
                  </a:lnTo>
                  <a:lnTo>
                    <a:pt x="1590" y="1811"/>
                  </a:lnTo>
                  <a:lnTo>
                    <a:pt x="1622" y="1824"/>
                  </a:lnTo>
                  <a:lnTo>
                    <a:pt x="1651" y="1842"/>
                  </a:lnTo>
                  <a:lnTo>
                    <a:pt x="1677" y="1866"/>
                  </a:lnTo>
                  <a:lnTo>
                    <a:pt x="1700" y="1891"/>
                  </a:lnTo>
                  <a:lnTo>
                    <a:pt x="1718" y="1920"/>
                  </a:lnTo>
                  <a:lnTo>
                    <a:pt x="1731" y="1953"/>
                  </a:lnTo>
                  <a:lnTo>
                    <a:pt x="1740" y="1988"/>
                  </a:lnTo>
                  <a:lnTo>
                    <a:pt x="1743" y="2024"/>
                  </a:lnTo>
                  <a:lnTo>
                    <a:pt x="1740" y="2049"/>
                  </a:lnTo>
                  <a:lnTo>
                    <a:pt x="1731" y="2074"/>
                  </a:lnTo>
                  <a:lnTo>
                    <a:pt x="1719" y="2095"/>
                  </a:lnTo>
                  <a:lnTo>
                    <a:pt x="1701" y="2112"/>
                  </a:lnTo>
                  <a:lnTo>
                    <a:pt x="1681" y="2125"/>
                  </a:lnTo>
                  <a:lnTo>
                    <a:pt x="1656" y="2134"/>
                  </a:lnTo>
                  <a:lnTo>
                    <a:pt x="1631" y="2137"/>
                  </a:lnTo>
                  <a:lnTo>
                    <a:pt x="731" y="2137"/>
                  </a:lnTo>
                  <a:lnTo>
                    <a:pt x="706" y="2134"/>
                  </a:lnTo>
                  <a:lnTo>
                    <a:pt x="681" y="2125"/>
                  </a:lnTo>
                  <a:lnTo>
                    <a:pt x="661" y="2112"/>
                  </a:lnTo>
                  <a:lnTo>
                    <a:pt x="643" y="2095"/>
                  </a:lnTo>
                  <a:lnTo>
                    <a:pt x="631" y="2074"/>
                  </a:lnTo>
                  <a:lnTo>
                    <a:pt x="622" y="2049"/>
                  </a:lnTo>
                  <a:lnTo>
                    <a:pt x="619" y="2024"/>
                  </a:lnTo>
                  <a:lnTo>
                    <a:pt x="622" y="1988"/>
                  </a:lnTo>
                  <a:lnTo>
                    <a:pt x="631" y="1953"/>
                  </a:lnTo>
                  <a:lnTo>
                    <a:pt x="644" y="1920"/>
                  </a:lnTo>
                  <a:lnTo>
                    <a:pt x="662" y="1891"/>
                  </a:lnTo>
                  <a:lnTo>
                    <a:pt x="685" y="1866"/>
                  </a:lnTo>
                  <a:lnTo>
                    <a:pt x="711" y="1842"/>
                  </a:lnTo>
                  <a:lnTo>
                    <a:pt x="740" y="1824"/>
                  </a:lnTo>
                  <a:lnTo>
                    <a:pt x="772" y="1811"/>
                  </a:lnTo>
                  <a:lnTo>
                    <a:pt x="807" y="1802"/>
                  </a:lnTo>
                  <a:lnTo>
                    <a:pt x="844" y="1799"/>
                  </a:lnTo>
                  <a:lnTo>
                    <a:pt x="844" y="1743"/>
                  </a:lnTo>
                  <a:lnTo>
                    <a:pt x="281" y="1743"/>
                  </a:lnTo>
                  <a:lnTo>
                    <a:pt x="240" y="1740"/>
                  </a:lnTo>
                  <a:lnTo>
                    <a:pt x="201" y="1731"/>
                  </a:lnTo>
                  <a:lnTo>
                    <a:pt x="163" y="1717"/>
                  </a:lnTo>
                  <a:lnTo>
                    <a:pt x="129" y="1698"/>
                  </a:lnTo>
                  <a:lnTo>
                    <a:pt x="97" y="1674"/>
                  </a:lnTo>
                  <a:lnTo>
                    <a:pt x="70" y="1646"/>
                  </a:lnTo>
                  <a:lnTo>
                    <a:pt x="45" y="1615"/>
                  </a:lnTo>
                  <a:lnTo>
                    <a:pt x="26" y="1580"/>
                  </a:lnTo>
                  <a:lnTo>
                    <a:pt x="13" y="1543"/>
                  </a:lnTo>
                  <a:lnTo>
                    <a:pt x="3" y="1503"/>
                  </a:lnTo>
                  <a:lnTo>
                    <a:pt x="0" y="1462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3" y="200"/>
                  </a:lnTo>
                  <a:lnTo>
                    <a:pt x="26" y="163"/>
                  </a:lnTo>
                  <a:lnTo>
                    <a:pt x="45" y="128"/>
                  </a:lnTo>
                  <a:lnTo>
                    <a:pt x="70" y="97"/>
                  </a:lnTo>
                  <a:lnTo>
                    <a:pt x="97" y="69"/>
                  </a:lnTo>
                  <a:lnTo>
                    <a:pt x="129" y="45"/>
                  </a:lnTo>
                  <a:lnTo>
                    <a:pt x="163" y="26"/>
                  </a:lnTo>
                  <a:lnTo>
                    <a:pt x="201" y="12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7785099" y="4756150"/>
              <a:ext cx="485775" cy="434975"/>
            </a:xfrm>
            <a:custGeom>
              <a:avLst/>
              <a:gdLst>
                <a:gd name="T0" fmla="*/ 1293 w 2136"/>
                <a:gd name="T1" fmla="*/ 1631 h 1912"/>
                <a:gd name="T2" fmla="*/ 1405 w 2136"/>
                <a:gd name="T3" fmla="*/ 1800 h 1912"/>
                <a:gd name="T4" fmla="*/ 1455 w 2136"/>
                <a:gd name="T5" fmla="*/ 1811 h 1912"/>
                <a:gd name="T6" fmla="*/ 1493 w 2136"/>
                <a:gd name="T7" fmla="*/ 1841 h 1912"/>
                <a:gd name="T8" fmla="*/ 1515 w 2136"/>
                <a:gd name="T9" fmla="*/ 1887 h 1912"/>
                <a:gd name="T10" fmla="*/ 618 w 2136"/>
                <a:gd name="T11" fmla="*/ 1912 h 1912"/>
                <a:gd name="T12" fmla="*/ 630 w 2136"/>
                <a:gd name="T13" fmla="*/ 1862 h 1912"/>
                <a:gd name="T14" fmla="*/ 660 w 2136"/>
                <a:gd name="T15" fmla="*/ 1824 h 1912"/>
                <a:gd name="T16" fmla="*/ 705 w 2136"/>
                <a:gd name="T17" fmla="*/ 1802 h 1912"/>
                <a:gd name="T18" fmla="*/ 843 w 2136"/>
                <a:gd name="T19" fmla="*/ 1800 h 1912"/>
                <a:gd name="T20" fmla="*/ 1470 w 2136"/>
                <a:gd name="T21" fmla="*/ 788 h 1912"/>
                <a:gd name="T22" fmla="*/ 1750 w 2136"/>
                <a:gd name="T23" fmla="*/ 790 h 1912"/>
                <a:gd name="T24" fmla="*/ 1780 w 2136"/>
                <a:gd name="T25" fmla="*/ 807 h 1912"/>
                <a:gd name="T26" fmla="*/ 1797 w 2136"/>
                <a:gd name="T27" fmla="*/ 836 h 1912"/>
                <a:gd name="T28" fmla="*/ 1799 w 2136"/>
                <a:gd name="T29" fmla="*/ 1115 h 1912"/>
                <a:gd name="T30" fmla="*/ 1789 w 2136"/>
                <a:gd name="T31" fmla="*/ 1148 h 1912"/>
                <a:gd name="T32" fmla="*/ 1766 w 2136"/>
                <a:gd name="T33" fmla="*/ 1173 h 1912"/>
                <a:gd name="T34" fmla="*/ 1734 w 2136"/>
                <a:gd name="T35" fmla="*/ 1181 h 1912"/>
                <a:gd name="T36" fmla="*/ 1454 w 2136"/>
                <a:gd name="T37" fmla="*/ 1179 h 1912"/>
                <a:gd name="T38" fmla="*/ 1425 w 2136"/>
                <a:gd name="T39" fmla="*/ 1162 h 1912"/>
                <a:gd name="T40" fmla="*/ 1408 w 2136"/>
                <a:gd name="T41" fmla="*/ 1133 h 1912"/>
                <a:gd name="T42" fmla="*/ 1405 w 2136"/>
                <a:gd name="T43" fmla="*/ 854 h 1912"/>
                <a:gd name="T44" fmla="*/ 1414 w 2136"/>
                <a:gd name="T45" fmla="*/ 820 h 1912"/>
                <a:gd name="T46" fmla="*/ 1438 w 2136"/>
                <a:gd name="T47" fmla="*/ 796 h 1912"/>
                <a:gd name="T48" fmla="*/ 1470 w 2136"/>
                <a:gd name="T49" fmla="*/ 788 h 1912"/>
                <a:gd name="T50" fmla="*/ 168 w 2136"/>
                <a:gd name="T51" fmla="*/ 1294 h 1912"/>
                <a:gd name="T52" fmla="*/ 1968 w 2136"/>
                <a:gd name="T53" fmla="*/ 169 h 1912"/>
                <a:gd name="T54" fmla="*/ 385 w 2136"/>
                <a:gd name="T55" fmla="*/ 0 h 1912"/>
                <a:gd name="T56" fmla="*/ 575 w 2136"/>
                <a:gd name="T57" fmla="*/ 0 h 1912"/>
                <a:gd name="T58" fmla="*/ 910 w 2136"/>
                <a:gd name="T59" fmla="*/ 0 h 1912"/>
                <a:gd name="T60" fmla="*/ 1147 w 2136"/>
                <a:gd name="T61" fmla="*/ 0 h 1912"/>
                <a:gd name="T62" fmla="*/ 1307 w 2136"/>
                <a:gd name="T63" fmla="*/ 0 h 1912"/>
                <a:gd name="T64" fmla="*/ 1653 w 2136"/>
                <a:gd name="T65" fmla="*/ 0 h 1912"/>
                <a:gd name="T66" fmla="*/ 1856 w 2136"/>
                <a:gd name="T67" fmla="*/ 0 h 1912"/>
                <a:gd name="T68" fmla="*/ 1998 w 2136"/>
                <a:gd name="T69" fmla="*/ 3 h 1912"/>
                <a:gd name="T70" fmla="*/ 2053 w 2136"/>
                <a:gd name="T71" fmla="*/ 23 h 1912"/>
                <a:gd name="T72" fmla="*/ 2097 w 2136"/>
                <a:gd name="T73" fmla="*/ 60 h 1912"/>
                <a:gd name="T74" fmla="*/ 2125 w 2136"/>
                <a:gd name="T75" fmla="*/ 110 h 1912"/>
                <a:gd name="T76" fmla="*/ 2136 w 2136"/>
                <a:gd name="T77" fmla="*/ 169 h 1912"/>
                <a:gd name="T78" fmla="*/ 2136 w 2136"/>
                <a:gd name="T79" fmla="*/ 696 h 1912"/>
                <a:gd name="T80" fmla="*/ 2136 w 2136"/>
                <a:gd name="T81" fmla="*/ 1350 h 1912"/>
                <a:gd name="T82" fmla="*/ 2125 w 2136"/>
                <a:gd name="T83" fmla="*/ 1409 h 1912"/>
                <a:gd name="T84" fmla="*/ 2097 w 2136"/>
                <a:gd name="T85" fmla="*/ 1459 h 1912"/>
                <a:gd name="T86" fmla="*/ 2053 w 2136"/>
                <a:gd name="T87" fmla="*/ 1496 h 1912"/>
                <a:gd name="T88" fmla="*/ 1998 w 2136"/>
                <a:gd name="T89" fmla="*/ 1516 h 1912"/>
                <a:gd name="T90" fmla="*/ 168 w 2136"/>
                <a:gd name="T91" fmla="*/ 1518 h 1912"/>
                <a:gd name="T92" fmla="*/ 110 w 2136"/>
                <a:gd name="T93" fmla="*/ 1507 h 1912"/>
                <a:gd name="T94" fmla="*/ 60 w 2136"/>
                <a:gd name="T95" fmla="*/ 1479 h 1912"/>
                <a:gd name="T96" fmla="*/ 23 w 2136"/>
                <a:gd name="T97" fmla="*/ 1435 h 1912"/>
                <a:gd name="T98" fmla="*/ 2 w 2136"/>
                <a:gd name="T99" fmla="*/ 1381 h 1912"/>
                <a:gd name="T100" fmla="*/ 0 w 2136"/>
                <a:gd name="T101" fmla="*/ 948 h 1912"/>
                <a:gd name="T102" fmla="*/ 0 w 2136"/>
                <a:gd name="T103" fmla="*/ 696 h 1912"/>
                <a:gd name="T104" fmla="*/ 2 w 2136"/>
                <a:gd name="T105" fmla="*/ 138 h 1912"/>
                <a:gd name="T106" fmla="*/ 23 w 2136"/>
                <a:gd name="T107" fmla="*/ 83 h 1912"/>
                <a:gd name="T108" fmla="*/ 60 w 2136"/>
                <a:gd name="T109" fmla="*/ 40 h 1912"/>
                <a:gd name="T110" fmla="*/ 110 w 2136"/>
                <a:gd name="T111" fmla="*/ 11 h 1912"/>
                <a:gd name="T112" fmla="*/ 168 w 2136"/>
                <a:gd name="T113" fmla="*/ 0 h 1912"/>
                <a:gd name="T114" fmla="*/ 385 w 2136"/>
                <a:gd name="T115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6" h="1912">
                  <a:moveTo>
                    <a:pt x="843" y="1631"/>
                  </a:moveTo>
                  <a:lnTo>
                    <a:pt x="1293" y="1631"/>
                  </a:lnTo>
                  <a:lnTo>
                    <a:pt x="1293" y="1800"/>
                  </a:lnTo>
                  <a:lnTo>
                    <a:pt x="1405" y="1800"/>
                  </a:lnTo>
                  <a:lnTo>
                    <a:pt x="1431" y="1802"/>
                  </a:lnTo>
                  <a:lnTo>
                    <a:pt x="1455" y="1811"/>
                  </a:lnTo>
                  <a:lnTo>
                    <a:pt x="1476" y="1824"/>
                  </a:lnTo>
                  <a:lnTo>
                    <a:pt x="1493" y="1841"/>
                  </a:lnTo>
                  <a:lnTo>
                    <a:pt x="1506" y="1862"/>
                  </a:lnTo>
                  <a:lnTo>
                    <a:pt x="1515" y="1887"/>
                  </a:lnTo>
                  <a:lnTo>
                    <a:pt x="1518" y="1912"/>
                  </a:lnTo>
                  <a:lnTo>
                    <a:pt x="618" y="1912"/>
                  </a:lnTo>
                  <a:lnTo>
                    <a:pt x="621" y="1887"/>
                  </a:lnTo>
                  <a:lnTo>
                    <a:pt x="630" y="1862"/>
                  </a:lnTo>
                  <a:lnTo>
                    <a:pt x="643" y="1841"/>
                  </a:lnTo>
                  <a:lnTo>
                    <a:pt x="660" y="1824"/>
                  </a:lnTo>
                  <a:lnTo>
                    <a:pt x="681" y="1811"/>
                  </a:lnTo>
                  <a:lnTo>
                    <a:pt x="705" y="1802"/>
                  </a:lnTo>
                  <a:lnTo>
                    <a:pt x="731" y="1800"/>
                  </a:lnTo>
                  <a:lnTo>
                    <a:pt x="843" y="1800"/>
                  </a:lnTo>
                  <a:lnTo>
                    <a:pt x="843" y="1631"/>
                  </a:lnTo>
                  <a:close/>
                  <a:moveTo>
                    <a:pt x="1470" y="788"/>
                  </a:moveTo>
                  <a:lnTo>
                    <a:pt x="1734" y="788"/>
                  </a:lnTo>
                  <a:lnTo>
                    <a:pt x="1750" y="790"/>
                  </a:lnTo>
                  <a:lnTo>
                    <a:pt x="1766" y="796"/>
                  </a:lnTo>
                  <a:lnTo>
                    <a:pt x="1780" y="807"/>
                  </a:lnTo>
                  <a:lnTo>
                    <a:pt x="1789" y="820"/>
                  </a:lnTo>
                  <a:lnTo>
                    <a:pt x="1797" y="836"/>
                  </a:lnTo>
                  <a:lnTo>
                    <a:pt x="1799" y="854"/>
                  </a:lnTo>
                  <a:lnTo>
                    <a:pt x="1799" y="1115"/>
                  </a:lnTo>
                  <a:lnTo>
                    <a:pt x="1797" y="1133"/>
                  </a:lnTo>
                  <a:lnTo>
                    <a:pt x="1789" y="1148"/>
                  </a:lnTo>
                  <a:lnTo>
                    <a:pt x="1780" y="1162"/>
                  </a:lnTo>
                  <a:lnTo>
                    <a:pt x="1766" y="1173"/>
                  </a:lnTo>
                  <a:lnTo>
                    <a:pt x="1750" y="1179"/>
                  </a:lnTo>
                  <a:lnTo>
                    <a:pt x="1734" y="1181"/>
                  </a:lnTo>
                  <a:lnTo>
                    <a:pt x="1470" y="1181"/>
                  </a:lnTo>
                  <a:lnTo>
                    <a:pt x="1454" y="1179"/>
                  </a:lnTo>
                  <a:lnTo>
                    <a:pt x="1438" y="1173"/>
                  </a:lnTo>
                  <a:lnTo>
                    <a:pt x="1425" y="1162"/>
                  </a:lnTo>
                  <a:lnTo>
                    <a:pt x="1414" y="1148"/>
                  </a:lnTo>
                  <a:lnTo>
                    <a:pt x="1408" y="1133"/>
                  </a:lnTo>
                  <a:lnTo>
                    <a:pt x="1405" y="1115"/>
                  </a:lnTo>
                  <a:lnTo>
                    <a:pt x="1405" y="854"/>
                  </a:lnTo>
                  <a:lnTo>
                    <a:pt x="1408" y="836"/>
                  </a:lnTo>
                  <a:lnTo>
                    <a:pt x="1414" y="820"/>
                  </a:lnTo>
                  <a:lnTo>
                    <a:pt x="1425" y="807"/>
                  </a:lnTo>
                  <a:lnTo>
                    <a:pt x="1438" y="796"/>
                  </a:lnTo>
                  <a:lnTo>
                    <a:pt x="1454" y="790"/>
                  </a:lnTo>
                  <a:lnTo>
                    <a:pt x="1470" y="788"/>
                  </a:lnTo>
                  <a:close/>
                  <a:moveTo>
                    <a:pt x="168" y="169"/>
                  </a:moveTo>
                  <a:lnTo>
                    <a:pt x="168" y="1294"/>
                  </a:lnTo>
                  <a:lnTo>
                    <a:pt x="1968" y="1294"/>
                  </a:lnTo>
                  <a:lnTo>
                    <a:pt x="1968" y="169"/>
                  </a:lnTo>
                  <a:lnTo>
                    <a:pt x="168" y="169"/>
                  </a:lnTo>
                  <a:close/>
                  <a:moveTo>
                    <a:pt x="385" y="0"/>
                  </a:moveTo>
                  <a:lnTo>
                    <a:pt x="483" y="0"/>
                  </a:lnTo>
                  <a:lnTo>
                    <a:pt x="575" y="0"/>
                  </a:lnTo>
                  <a:lnTo>
                    <a:pt x="829" y="0"/>
                  </a:lnTo>
                  <a:lnTo>
                    <a:pt x="910" y="0"/>
                  </a:lnTo>
                  <a:lnTo>
                    <a:pt x="989" y="0"/>
                  </a:lnTo>
                  <a:lnTo>
                    <a:pt x="1147" y="0"/>
                  </a:lnTo>
                  <a:lnTo>
                    <a:pt x="1226" y="0"/>
                  </a:lnTo>
                  <a:lnTo>
                    <a:pt x="1307" y="0"/>
                  </a:lnTo>
                  <a:lnTo>
                    <a:pt x="1389" y="0"/>
                  </a:lnTo>
                  <a:lnTo>
                    <a:pt x="1653" y="0"/>
                  </a:lnTo>
                  <a:lnTo>
                    <a:pt x="1751" y="0"/>
                  </a:lnTo>
                  <a:lnTo>
                    <a:pt x="1856" y="0"/>
                  </a:lnTo>
                  <a:lnTo>
                    <a:pt x="1968" y="0"/>
                  </a:ln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40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6" y="570"/>
                  </a:lnTo>
                  <a:lnTo>
                    <a:pt x="2136" y="696"/>
                  </a:lnTo>
                  <a:lnTo>
                    <a:pt x="2136" y="822"/>
                  </a:lnTo>
                  <a:lnTo>
                    <a:pt x="2136" y="1350"/>
                  </a:lnTo>
                  <a:lnTo>
                    <a:pt x="2134" y="1381"/>
                  </a:lnTo>
                  <a:lnTo>
                    <a:pt x="2125" y="1409"/>
                  </a:lnTo>
                  <a:lnTo>
                    <a:pt x="2113" y="1435"/>
                  </a:lnTo>
                  <a:lnTo>
                    <a:pt x="2097" y="1459"/>
                  </a:lnTo>
                  <a:lnTo>
                    <a:pt x="2076" y="1479"/>
                  </a:lnTo>
                  <a:lnTo>
                    <a:pt x="2053" y="1496"/>
                  </a:lnTo>
                  <a:lnTo>
                    <a:pt x="2026" y="1507"/>
                  </a:lnTo>
                  <a:lnTo>
                    <a:pt x="1998" y="1516"/>
                  </a:lnTo>
                  <a:lnTo>
                    <a:pt x="1968" y="1518"/>
                  </a:lnTo>
                  <a:lnTo>
                    <a:pt x="168" y="1518"/>
                  </a:lnTo>
                  <a:lnTo>
                    <a:pt x="138" y="1516"/>
                  </a:lnTo>
                  <a:lnTo>
                    <a:pt x="110" y="1507"/>
                  </a:lnTo>
                  <a:lnTo>
                    <a:pt x="83" y="1496"/>
                  </a:lnTo>
                  <a:lnTo>
                    <a:pt x="60" y="1479"/>
                  </a:lnTo>
                  <a:lnTo>
                    <a:pt x="39" y="1459"/>
                  </a:lnTo>
                  <a:lnTo>
                    <a:pt x="23" y="1435"/>
                  </a:lnTo>
                  <a:lnTo>
                    <a:pt x="11" y="1409"/>
                  </a:lnTo>
                  <a:lnTo>
                    <a:pt x="2" y="1381"/>
                  </a:lnTo>
                  <a:lnTo>
                    <a:pt x="0" y="1350"/>
                  </a:lnTo>
                  <a:lnTo>
                    <a:pt x="0" y="948"/>
                  </a:lnTo>
                  <a:lnTo>
                    <a:pt x="0" y="822"/>
                  </a:lnTo>
                  <a:lnTo>
                    <a:pt x="0" y="696"/>
                  </a:lnTo>
                  <a:lnTo>
                    <a:pt x="0" y="169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40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3"/>
                  </a:lnTo>
                  <a:lnTo>
                    <a:pt x="168" y="0"/>
                  </a:lnTo>
                  <a:lnTo>
                    <a:pt x="280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7862887" y="4821238"/>
              <a:ext cx="330200" cy="203200"/>
            </a:xfrm>
            <a:custGeom>
              <a:avLst/>
              <a:gdLst>
                <a:gd name="T0" fmla="*/ 880 w 1462"/>
                <a:gd name="T1" fmla="*/ 508 h 899"/>
                <a:gd name="T2" fmla="*/ 919 w 1462"/>
                <a:gd name="T3" fmla="*/ 538 h 899"/>
                <a:gd name="T4" fmla="*/ 927 w 1462"/>
                <a:gd name="T5" fmla="*/ 833 h 899"/>
                <a:gd name="T6" fmla="*/ 908 w 1462"/>
                <a:gd name="T7" fmla="*/ 880 h 899"/>
                <a:gd name="T8" fmla="*/ 862 w 1462"/>
                <a:gd name="T9" fmla="*/ 899 h 899"/>
                <a:gd name="T10" fmla="*/ 566 w 1462"/>
                <a:gd name="T11" fmla="*/ 891 h 899"/>
                <a:gd name="T12" fmla="*/ 537 w 1462"/>
                <a:gd name="T13" fmla="*/ 851 h 899"/>
                <a:gd name="T14" fmla="*/ 537 w 1462"/>
                <a:gd name="T15" fmla="*/ 554 h 899"/>
                <a:gd name="T16" fmla="*/ 566 w 1462"/>
                <a:gd name="T17" fmla="*/ 514 h 899"/>
                <a:gd name="T18" fmla="*/ 65 w 1462"/>
                <a:gd name="T19" fmla="*/ 506 h 899"/>
                <a:gd name="T20" fmla="*/ 361 w 1462"/>
                <a:gd name="T21" fmla="*/ 514 h 899"/>
                <a:gd name="T22" fmla="*/ 391 w 1462"/>
                <a:gd name="T23" fmla="*/ 554 h 899"/>
                <a:gd name="T24" fmla="*/ 391 w 1462"/>
                <a:gd name="T25" fmla="*/ 851 h 899"/>
                <a:gd name="T26" fmla="*/ 361 w 1462"/>
                <a:gd name="T27" fmla="*/ 891 h 899"/>
                <a:gd name="T28" fmla="*/ 65 w 1462"/>
                <a:gd name="T29" fmla="*/ 899 h 899"/>
                <a:gd name="T30" fmla="*/ 19 w 1462"/>
                <a:gd name="T31" fmla="*/ 880 h 899"/>
                <a:gd name="T32" fmla="*/ 0 w 1462"/>
                <a:gd name="T33" fmla="*/ 833 h 899"/>
                <a:gd name="T34" fmla="*/ 10 w 1462"/>
                <a:gd name="T35" fmla="*/ 538 h 899"/>
                <a:gd name="T36" fmla="*/ 49 w 1462"/>
                <a:gd name="T37" fmla="*/ 508 h 899"/>
                <a:gd name="T38" fmla="*/ 1397 w 1462"/>
                <a:gd name="T39" fmla="*/ 0 h 899"/>
                <a:gd name="T40" fmla="*/ 1443 w 1462"/>
                <a:gd name="T41" fmla="*/ 19 h 899"/>
                <a:gd name="T42" fmla="*/ 1462 w 1462"/>
                <a:gd name="T43" fmla="*/ 66 h 899"/>
                <a:gd name="T44" fmla="*/ 1452 w 1462"/>
                <a:gd name="T45" fmla="*/ 360 h 899"/>
                <a:gd name="T46" fmla="*/ 1413 w 1462"/>
                <a:gd name="T47" fmla="*/ 391 h 899"/>
                <a:gd name="T48" fmla="*/ 1117 w 1462"/>
                <a:gd name="T49" fmla="*/ 391 h 899"/>
                <a:gd name="T50" fmla="*/ 1077 w 1462"/>
                <a:gd name="T51" fmla="*/ 360 h 899"/>
                <a:gd name="T52" fmla="*/ 1068 w 1462"/>
                <a:gd name="T53" fmla="*/ 66 h 899"/>
                <a:gd name="T54" fmla="*/ 1088 w 1462"/>
                <a:gd name="T55" fmla="*/ 19 h 899"/>
                <a:gd name="T56" fmla="*/ 1133 w 1462"/>
                <a:gd name="T57" fmla="*/ 0 h 899"/>
                <a:gd name="T58" fmla="*/ 880 w 1462"/>
                <a:gd name="T59" fmla="*/ 2 h 899"/>
                <a:gd name="T60" fmla="*/ 919 w 1462"/>
                <a:gd name="T61" fmla="*/ 32 h 899"/>
                <a:gd name="T62" fmla="*/ 927 w 1462"/>
                <a:gd name="T63" fmla="*/ 328 h 899"/>
                <a:gd name="T64" fmla="*/ 908 w 1462"/>
                <a:gd name="T65" fmla="*/ 374 h 899"/>
                <a:gd name="T66" fmla="*/ 862 w 1462"/>
                <a:gd name="T67" fmla="*/ 393 h 899"/>
                <a:gd name="T68" fmla="*/ 566 w 1462"/>
                <a:gd name="T69" fmla="*/ 385 h 899"/>
                <a:gd name="T70" fmla="*/ 537 w 1462"/>
                <a:gd name="T71" fmla="*/ 345 h 899"/>
                <a:gd name="T72" fmla="*/ 537 w 1462"/>
                <a:gd name="T73" fmla="*/ 48 h 899"/>
                <a:gd name="T74" fmla="*/ 566 w 1462"/>
                <a:gd name="T75" fmla="*/ 8 h 899"/>
                <a:gd name="T76" fmla="*/ 65 w 1462"/>
                <a:gd name="T77" fmla="*/ 0 h 899"/>
                <a:gd name="T78" fmla="*/ 361 w 1462"/>
                <a:gd name="T79" fmla="*/ 8 h 899"/>
                <a:gd name="T80" fmla="*/ 391 w 1462"/>
                <a:gd name="T81" fmla="*/ 48 h 899"/>
                <a:gd name="T82" fmla="*/ 391 w 1462"/>
                <a:gd name="T83" fmla="*/ 345 h 899"/>
                <a:gd name="T84" fmla="*/ 361 w 1462"/>
                <a:gd name="T85" fmla="*/ 385 h 899"/>
                <a:gd name="T86" fmla="*/ 65 w 1462"/>
                <a:gd name="T87" fmla="*/ 393 h 899"/>
                <a:gd name="T88" fmla="*/ 19 w 1462"/>
                <a:gd name="T89" fmla="*/ 374 h 899"/>
                <a:gd name="T90" fmla="*/ 0 w 1462"/>
                <a:gd name="T91" fmla="*/ 328 h 899"/>
                <a:gd name="T92" fmla="*/ 10 w 1462"/>
                <a:gd name="T93" fmla="*/ 32 h 899"/>
                <a:gd name="T94" fmla="*/ 49 w 1462"/>
                <a:gd name="T95" fmla="*/ 2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62" h="899">
                  <a:moveTo>
                    <a:pt x="600" y="506"/>
                  </a:moveTo>
                  <a:lnTo>
                    <a:pt x="862" y="506"/>
                  </a:lnTo>
                  <a:lnTo>
                    <a:pt x="880" y="508"/>
                  </a:lnTo>
                  <a:lnTo>
                    <a:pt x="896" y="514"/>
                  </a:lnTo>
                  <a:lnTo>
                    <a:pt x="908" y="525"/>
                  </a:lnTo>
                  <a:lnTo>
                    <a:pt x="919" y="538"/>
                  </a:lnTo>
                  <a:lnTo>
                    <a:pt x="925" y="554"/>
                  </a:lnTo>
                  <a:lnTo>
                    <a:pt x="927" y="572"/>
                  </a:lnTo>
                  <a:lnTo>
                    <a:pt x="927" y="833"/>
                  </a:lnTo>
                  <a:lnTo>
                    <a:pt x="925" y="851"/>
                  </a:lnTo>
                  <a:lnTo>
                    <a:pt x="919" y="866"/>
                  </a:lnTo>
                  <a:lnTo>
                    <a:pt x="908" y="880"/>
                  </a:lnTo>
                  <a:lnTo>
                    <a:pt x="896" y="891"/>
                  </a:lnTo>
                  <a:lnTo>
                    <a:pt x="880" y="897"/>
                  </a:lnTo>
                  <a:lnTo>
                    <a:pt x="862" y="899"/>
                  </a:lnTo>
                  <a:lnTo>
                    <a:pt x="600" y="899"/>
                  </a:lnTo>
                  <a:lnTo>
                    <a:pt x="582" y="897"/>
                  </a:lnTo>
                  <a:lnTo>
                    <a:pt x="566" y="891"/>
                  </a:lnTo>
                  <a:lnTo>
                    <a:pt x="554" y="880"/>
                  </a:lnTo>
                  <a:lnTo>
                    <a:pt x="543" y="866"/>
                  </a:lnTo>
                  <a:lnTo>
                    <a:pt x="537" y="851"/>
                  </a:lnTo>
                  <a:lnTo>
                    <a:pt x="535" y="833"/>
                  </a:lnTo>
                  <a:lnTo>
                    <a:pt x="535" y="572"/>
                  </a:lnTo>
                  <a:lnTo>
                    <a:pt x="537" y="554"/>
                  </a:lnTo>
                  <a:lnTo>
                    <a:pt x="543" y="538"/>
                  </a:lnTo>
                  <a:lnTo>
                    <a:pt x="554" y="525"/>
                  </a:lnTo>
                  <a:lnTo>
                    <a:pt x="566" y="514"/>
                  </a:lnTo>
                  <a:lnTo>
                    <a:pt x="582" y="508"/>
                  </a:lnTo>
                  <a:lnTo>
                    <a:pt x="600" y="506"/>
                  </a:lnTo>
                  <a:close/>
                  <a:moveTo>
                    <a:pt x="65" y="506"/>
                  </a:moveTo>
                  <a:lnTo>
                    <a:pt x="329" y="506"/>
                  </a:lnTo>
                  <a:lnTo>
                    <a:pt x="345" y="508"/>
                  </a:lnTo>
                  <a:lnTo>
                    <a:pt x="361" y="514"/>
                  </a:lnTo>
                  <a:lnTo>
                    <a:pt x="374" y="525"/>
                  </a:lnTo>
                  <a:lnTo>
                    <a:pt x="385" y="538"/>
                  </a:lnTo>
                  <a:lnTo>
                    <a:pt x="391" y="554"/>
                  </a:lnTo>
                  <a:lnTo>
                    <a:pt x="394" y="572"/>
                  </a:lnTo>
                  <a:lnTo>
                    <a:pt x="394" y="833"/>
                  </a:lnTo>
                  <a:lnTo>
                    <a:pt x="391" y="851"/>
                  </a:lnTo>
                  <a:lnTo>
                    <a:pt x="385" y="866"/>
                  </a:lnTo>
                  <a:lnTo>
                    <a:pt x="374" y="880"/>
                  </a:lnTo>
                  <a:lnTo>
                    <a:pt x="361" y="891"/>
                  </a:lnTo>
                  <a:lnTo>
                    <a:pt x="345" y="897"/>
                  </a:lnTo>
                  <a:lnTo>
                    <a:pt x="329" y="899"/>
                  </a:lnTo>
                  <a:lnTo>
                    <a:pt x="65" y="899"/>
                  </a:lnTo>
                  <a:lnTo>
                    <a:pt x="49" y="897"/>
                  </a:lnTo>
                  <a:lnTo>
                    <a:pt x="33" y="891"/>
                  </a:lnTo>
                  <a:lnTo>
                    <a:pt x="19" y="880"/>
                  </a:lnTo>
                  <a:lnTo>
                    <a:pt x="10" y="866"/>
                  </a:lnTo>
                  <a:lnTo>
                    <a:pt x="2" y="851"/>
                  </a:lnTo>
                  <a:lnTo>
                    <a:pt x="0" y="833"/>
                  </a:lnTo>
                  <a:lnTo>
                    <a:pt x="0" y="572"/>
                  </a:lnTo>
                  <a:lnTo>
                    <a:pt x="2" y="554"/>
                  </a:lnTo>
                  <a:lnTo>
                    <a:pt x="10" y="538"/>
                  </a:lnTo>
                  <a:lnTo>
                    <a:pt x="19" y="525"/>
                  </a:lnTo>
                  <a:lnTo>
                    <a:pt x="33" y="514"/>
                  </a:lnTo>
                  <a:lnTo>
                    <a:pt x="49" y="508"/>
                  </a:lnTo>
                  <a:lnTo>
                    <a:pt x="65" y="506"/>
                  </a:lnTo>
                  <a:close/>
                  <a:moveTo>
                    <a:pt x="1133" y="0"/>
                  </a:moveTo>
                  <a:lnTo>
                    <a:pt x="1397" y="0"/>
                  </a:lnTo>
                  <a:lnTo>
                    <a:pt x="1413" y="2"/>
                  </a:lnTo>
                  <a:lnTo>
                    <a:pt x="1429" y="8"/>
                  </a:lnTo>
                  <a:lnTo>
                    <a:pt x="1443" y="19"/>
                  </a:lnTo>
                  <a:lnTo>
                    <a:pt x="1452" y="32"/>
                  </a:lnTo>
                  <a:lnTo>
                    <a:pt x="1460" y="48"/>
                  </a:lnTo>
                  <a:lnTo>
                    <a:pt x="1462" y="66"/>
                  </a:lnTo>
                  <a:lnTo>
                    <a:pt x="1462" y="328"/>
                  </a:lnTo>
                  <a:lnTo>
                    <a:pt x="1460" y="345"/>
                  </a:lnTo>
                  <a:lnTo>
                    <a:pt x="1452" y="360"/>
                  </a:lnTo>
                  <a:lnTo>
                    <a:pt x="1443" y="374"/>
                  </a:lnTo>
                  <a:lnTo>
                    <a:pt x="1429" y="385"/>
                  </a:lnTo>
                  <a:lnTo>
                    <a:pt x="1413" y="391"/>
                  </a:lnTo>
                  <a:lnTo>
                    <a:pt x="1397" y="393"/>
                  </a:lnTo>
                  <a:lnTo>
                    <a:pt x="1133" y="393"/>
                  </a:lnTo>
                  <a:lnTo>
                    <a:pt x="1117" y="391"/>
                  </a:lnTo>
                  <a:lnTo>
                    <a:pt x="1101" y="385"/>
                  </a:lnTo>
                  <a:lnTo>
                    <a:pt x="1088" y="374"/>
                  </a:lnTo>
                  <a:lnTo>
                    <a:pt x="1077" y="360"/>
                  </a:lnTo>
                  <a:lnTo>
                    <a:pt x="1071" y="345"/>
                  </a:lnTo>
                  <a:lnTo>
                    <a:pt x="1068" y="328"/>
                  </a:lnTo>
                  <a:lnTo>
                    <a:pt x="1068" y="66"/>
                  </a:lnTo>
                  <a:lnTo>
                    <a:pt x="1071" y="48"/>
                  </a:lnTo>
                  <a:lnTo>
                    <a:pt x="1077" y="32"/>
                  </a:lnTo>
                  <a:lnTo>
                    <a:pt x="1088" y="19"/>
                  </a:lnTo>
                  <a:lnTo>
                    <a:pt x="1101" y="8"/>
                  </a:lnTo>
                  <a:lnTo>
                    <a:pt x="1117" y="2"/>
                  </a:lnTo>
                  <a:lnTo>
                    <a:pt x="1133" y="0"/>
                  </a:lnTo>
                  <a:close/>
                  <a:moveTo>
                    <a:pt x="600" y="0"/>
                  </a:moveTo>
                  <a:lnTo>
                    <a:pt x="862" y="0"/>
                  </a:lnTo>
                  <a:lnTo>
                    <a:pt x="880" y="2"/>
                  </a:lnTo>
                  <a:lnTo>
                    <a:pt x="896" y="8"/>
                  </a:lnTo>
                  <a:lnTo>
                    <a:pt x="908" y="19"/>
                  </a:lnTo>
                  <a:lnTo>
                    <a:pt x="919" y="32"/>
                  </a:lnTo>
                  <a:lnTo>
                    <a:pt x="925" y="48"/>
                  </a:lnTo>
                  <a:lnTo>
                    <a:pt x="927" y="66"/>
                  </a:lnTo>
                  <a:lnTo>
                    <a:pt x="927" y="328"/>
                  </a:lnTo>
                  <a:lnTo>
                    <a:pt x="925" y="345"/>
                  </a:lnTo>
                  <a:lnTo>
                    <a:pt x="919" y="360"/>
                  </a:lnTo>
                  <a:lnTo>
                    <a:pt x="908" y="374"/>
                  </a:lnTo>
                  <a:lnTo>
                    <a:pt x="896" y="385"/>
                  </a:lnTo>
                  <a:lnTo>
                    <a:pt x="880" y="391"/>
                  </a:lnTo>
                  <a:lnTo>
                    <a:pt x="862" y="393"/>
                  </a:lnTo>
                  <a:lnTo>
                    <a:pt x="600" y="393"/>
                  </a:lnTo>
                  <a:lnTo>
                    <a:pt x="582" y="391"/>
                  </a:lnTo>
                  <a:lnTo>
                    <a:pt x="566" y="385"/>
                  </a:lnTo>
                  <a:lnTo>
                    <a:pt x="554" y="374"/>
                  </a:lnTo>
                  <a:lnTo>
                    <a:pt x="543" y="360"/>
                  </a:lnTo>
                  <a:lnTo>
                    <a:pt x="537" y="345"/>
                  </a:lnTo>
                  <a:lnTo>
                    <a:pt x="535" y="328"/>
                  </a:lnTo>
                  <a:lnTo>
                    <a:pt x="535" y="66"/>
                  </a:lnTo>
                  <a:lnTo>
                    <a:pt x="537" y="48"/>
                  </a:lnTo>
                  <a:lnTo>
                    <a:pt x="543" y="32"/>
                  </a:lnTo>
                  <a:lnTo>
                    <a:pt x="554" y="19"/>
                  </a:lnTo>
                  <a:lnTo>
                    <a:pt x="566" y="8"/>
                  </a:lnTo>
                  <a:lnTo>
                    <a:pt x="582" y="2"/>
                  </a:lnTo>
                  <a:lnTo>
                    <a:pt x="600" y="0"/>
                  </a:lnTo>
                  <a:close/>
                  <a:moveTo>
                    <a:pt x="65" y="0"/>
                  </a:moveTo>
                  <a:lnTo>
                    <a:pt x="329" y="0"/>
                  </a:lnTo>
                  <a:lnTo>
                    <a:pt x="345" y="2"/>
                  </a:lnTo>
                  <a:lnTo>
                    <a:pt x="361" y="8"/>
                  </a:lnTo>
                  <a:lnTo>
                    <a:pt x="374" y="19"/>
                  </a:lnTo>
                  <a:lnTo>
                    <a:pt x="385" y="32"/>
                  </a:lnTo>
                  <a:lnTo>
                    <a:pt x="391" y="48"/>
                  </a:lnTo>
                  <a:lnTo>
                    <a:pt x="394" y="66"/>
                  </a:lnTo>
                  <a:lnTo>
                    <a:pt x="394" y="328"/>
                  </a:lnTo>
                  <a:lnTo>
                    <a:pt x="391" y="345"/>
                  </a:lnTo>
                  <a:lnTo>
                    <a:pt x="385" y="360"/>
                  </a:lnTo>
                  <a:lnTo>
                    <a:pt x="374" y="374"/>
                  </a:lnTo>
                  <a:lnTo>
                    <a:pt x="361" y="385"/>
                  </a:lnTo>
                  <a:lnTo>
                    <a:pt x="345" y="391"/>
                  </a:lnTo>
                  <a:lnTo>
                    <a:pt x="329" y="393"/>
                  </a:lnTo>
                  <a:lnTo>
                    <a:pt x="65" y="393"/>
                  </a:lnTo>
                  <a:lnTo>
                    <a:pt x="49" y="391"/>
                  </a:lnTo>
                  <a:lnTo>
                    <a:pt x="33" y="385"/>
                  </a:lnTo>
                  <a:lnTo>
                    <a:pt x="19" y="374"/>
                  </a:lnTo>
                  <a:lnTo>
                    <a:pt x="10" y="360"/>
                  </a:lnTo>
                  <a:lnTo>
                    <a:pt x="2" y="345"/>
                  </a:lnTo>
                  <a:lnTo>
                    <a:pt x="0" y="328"/>
                  </a:lnTo>
                  <a:lnTo>
                    <a:pt x="0" y="66"/>
                  </a:lnTo>
                  <a:lnTo>
                    <a:pt x="2" y="48"/>
                  </a:lnTo>
                  <a:lnTo>
                    <a:pt x="10" y="32"/>
                  </a:lnTo>
                  <a:lnTo>
                    <a:pt x="19" y="19"/>
                  </a:lnTo>
                  <a:lnTo>
                    <a:pt x="33" y="8"/>
                  </a:lnTo>
                  <a:lnTo>
                    <a:pt x="49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BBB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97" name="Freeform 96"/>
          <p:cNvSpPr>
            <a:spLocks/>
          </p:cNvSpPr>
          <p:nvPr/>
        </p:nvSpPr>
        <p:spPr bwMode="auto">
          <a:xfrm>
            <a:off x="4159192" y="2444773"/>
            <a:ext cx="1563777" cy="1403068"/>
          </a:xfrm>
          <a:custGeom>
            <a:avLst/>
            <a:gdLst>
              <a:gd name="T0" fmla="*/ 1531 w 2706"/>
              <a:gd name="T1" fmla="*/ 4 h 1717"/>
              <a:gd name="T2" fmla="*/ 1651 w 2706"/>
              <a:gd name="T3" fmla="*/ 33 h 1717"/>
              <a:gd name="T4" fmla="*/ 1758 w 2706"/>
              <a:gd name="T5" fmla="*/ 85 h 1717"/>
              <a:gd name="T6" fmla="*/ 1851 w 2706"/>
              <a:gd name="T7" fmla="*/ 160 h 1717"/>
              <a:gd name="T8" fmla="*/ 1925 w 2706"/>
              <a:gd name="T9" fmla="*/ 253 h 1717"/>
              <a:gd name="T10" fmla="*/ 1978 w 2706"/>
              <a:gd name="T11" fmla="*/ 362 h 1717"/>
              <a:gd name="T12" fmla="*/ 2016 w 2706"/>
              <a:gd name="T13" fmla="*/ 419 h 1717"/>
              <a:gd name="T14" fmla="*/ 2126 w 2706"/>
              <a:gd name="T15" fmla="*/ 433 h 1717"/>
              <a:gd name="T16" fmla="*/ 2226 w 2706"/>
              <a:gd name="T17" fmla="*/ 472 h 1717"/>
              <a:gd name="T18" fmla="*/ 2313 w 2706"/>
              <a:gd name="T19" fmla="*/ 532 h 1717"/>
              <a:gd name="T20" fmla="*/ 2383 w 2706"/>
              <a:gd name="T21" fmla="*/ 611 h 1717"/>
              <a:gd name="T22" fmla="*/ 2434 w 2706"/>
              <a:gd name="T23" fmla="*/ 705 h 1717"/>
              <a:gd name="T24" fmla="*/ 2461 w 2706"/>
              <a:gd name="T25" fmla="*/ 812 h 1717"/>
              <a:gd name="T26" fmla="*/ 2461 w 2706"/>
              <a:gd name="T27" fmla="*/ 923 h 1717"/>
              <a:gd name="T28" fmla="*/ 2493 w 2706"/>
              <a:gd name="T29" fmla="*/ 994 h 1717"/>
              <a:gd name="T30" fmla="*/ 2572 w 2706"/>
              <a:gd name="T31" fmla="*/ 1045 h 1717"/>
              <a:gd name="T32" fmla="*/ 2635 w 2706"/>
              <a:gd name="T33" fmla="*/ 1113 h 1717"/>
              <a:gd name="T34" fmla="*/ 2680 w 2706"/>
              <a:gd name="T35" fmla="*/ 1194 h 1717"/>
              <a:gd name="T36" fmla="*/ 2704 w 2706"/>
              <a:gd name="T37" fmla="*/ 1287 h 1717"/>
              <a:gd name="T38" fmla="*/ 2703 w 2706"/>
              <a:gd name="T39" fmla="*/ 1387 h 1717"/>
              <a:gd name="T40" fmla="*/ 2677 w 2706"/>
              <a:gd name="T41" fmla="*/ 1484 h 1717"/>
              <a:gd name="T42" fmla="*/ 2628 w 2706"/>
              <a:gd name="T43" fmla="*/ 1568 h 1717"/>
              <a:gd name="T44" fmla="*/ 2559 w 2706"/>
              <a:gd name="T45" fmla="*/ 1637 h 1717"/>
              <a:gd name="T46" fmla="*/ 2474 w 2706"/>
              <a:gd name="T47" fmla="*/ 1687 h 1717"/>
              <a:gd name="T48" fmla="*/ 2377 w 2706"/>
              <a:gd name="T49" fmla="*/ 1714 h 1717"/>
              <a:gd name="T50" fmla="*/ 521 w 2706"/>
              <a:gd name="T51" fmla="*/ 1717 h 1717"/>
              <a:gd name="T52" fmla="*/ 402 w 2706"/>
              <a:gd name="T53" fmla="*/ 1704 h 1717"/>
              <a:gd name="T54" fmla="*/ 292 w 2706"/>
              <a:gd name="T55" fmla="*/ 1665 h 1717"/>
              <a:gd name="T56" fmla="*/ 195 w 2706"/>
              <a:gd name="T57" fmla="*/ 1604 h 1717"/>
              <a:gd name="T58" fmla="*/ 115 w 2706"/>
              <a:gd name="T59" fmla="*/ 1523 h 1717"/>
              <a:gd name="T60" fmla="*/ 54 w 2706"/>
              <a:gd name="T61" fmla="*/ 1426 h 1717"/>
              <a:gd name="T62" fmla="*/ 14 w 2706"/>
              <a:gd name="T63" fmla="*/ 1316 h 1717"/>
              <a:gd name="T64" fmla="*/ 0 w 2706"/>
              <a:gd name="T65" fmla="*/ 1196 h 1717"/>
              <a:gd name="T66" fmla="*/ 15 w 2706"/>
              <a:gd name="T67" fmla="*/ 1075 h 1717"/>
              <a:gd name="T68" fmla="*/ 55 w 2706"/>
              <a:gd name="T69" fmla="*/ 964 h 1717"/>
              <a:gd name="T70" fmla="*/ 119 w 2706"/>
              <a:gd name="T71" fmla="*/ 866 h 1717"/>
              <a:gd name="T72" fmla="*/ 202 w 2706"/>
              <a:gd name="T73" fmla="*/ 785 h 1717"/>
              <a:gd name="T74" fmla="*/ 301 w 2706"/>
              <a:gd name="T75" fmla="*/ 723 h 1717"/>
              <a:gd name="T76" fmla="*/ 414 w 2706"/>
              <a:gd name="T77" fmla="*/ 686 h 1717"/>
              <a:gd name="T78" fmla="*/ 415 w 2706"/>
              <a:gd name="T79" fmla="*/ 585 h 1717"/>
              <a:gd name="T80" fmla="*/ 442 w 2706"/>
              <a:gd name="T81" fmla="*/ 480 h 1717"/>
              <a:gd name="T82" fmla="*/ 491 w 2706"/>
              <a:gd name="T83" fmla="*/ 387 h 1717"/>
              <a:gd name="T84" fmla="*/ 561 w 2706"/>
              <a:gd name="T85" fmla="*/ 309 h 1717"/>
              <a:gd name="T86" fmla="*/ 648 w 2706"/>
              <a:gd name="T87" fmla="*/ 249 h 1717"/>
              <a:gd name="T88" fmla="*/ 748 w 2706"/>
              <a:gd name="T89" fmla="*/ 211 h 1717"/>
              <a:gd name="T90" fmla="*/ 858 w 2706"/>
              <a:gd name="T91" fmla="*/ 196 h 1717"/>
              <a:gd name="T92" fmla="*/ 945 w 2706"/>
              <a:gd name="T93" fmla="*/ 206 h 1717"/>
              <a:gd name="T94" fmla="*/ 1026 w 2706"/>
              <a:gd name="T95" fmla="*/ 230 h 1717"/>
              <a:gd name="T96" fmla="*/ 1101 w 2706"/>
              <a:gd name="T97" fmla="*/ 145 h 1717"/>
              <a:gd name="T98" fmla="*/ 1190 w 2706"/>
              <a:gd name="T99" fmla="*/ 78 h 1717"/>
              <a:gd name="T100" fmla="*/ 1294 w 2706"/>
              <a:gd name="T101" fmla="*/ 29 h 1717"/>
              <a:gd name="T102" fmla="*/ 1408 w 2706"/>
              <a:gd name="T103" fmla="*/ 4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06" h="1717">
                <a:moveTo>
                  <a:pt x="1468" y="0"/>
                </a:moveTo>
                <a:lnTo>
                  <a:pt x="1531" y="4"/>
                </a:lnTo>
                <a:lnTo>
                  <a:pt x="1593" y="15"/>
                </a:lnTo>
                <a:lnTo>
                  <a:pt x="1651" y="33"/>
                </a:lnTo>
                <a:lnTo>
                  <a:pt x="1706" y="56"/>
                </a:lnTo>
                <a:lnTo>
                  <a:pt x="1758" y="85"/>
                </a:lnTo>
                <a:lnTo>
                  <a:pt x="1807" y="120"/>
                </a:lnTo>
                <a:lnTo>
                  <a:pt x="1851" y="160"/>
                </a:lnTo>
                <a:lnTo>
                  <a:pt x="1891" y="205"/>
                </a:lnTo>
                <a:lnTo>
                  <a:pt x="1925" y="253"/>
                </a:lnTo>
                <a:lnTo>
                  <a:pt x="1954" y="306"/>
                </a:lnTo>
                <a:lnTo>
                  <a:pt x="1978" y="362"/>
                </a:lnTo>
                <a:lnTo>
                  <a:pt x="1995" y="420"/>
                </a:lnTo>
                <a:lnTo>
                  <a:pt x="2016" y="419"/>
                </a:lnTo>
                <a:lnTo>
                  <a:pt x="2071" y="422"/>
                </a:lnTo>
                <a:lnTo>
                  <a:pt x="2126" y="433"/>
                </a:lnTo>
                <a:lnTo>
                  <a:pt x="2178" y="449"/>
                </a:lnTo>
                <a:lnTo>
                  <a:pt x="2226" y="472"/>
                </a:lnTo>
                <a:lnTo>
                  <a:pt x="2272" y="500"/>
                </a:lnTo>
                <a:lnTo>
                  <a:pt x="2313" y="532"/>
                </a:lnTo>
                <a:lnTo>
                  <a:pt x="2351" y="570"/>
                </a:lnTo>
                <a:lnTo>
                  <a:pt x="2383" y="611"/>
                </a:lnTo>
                <a:lnTo>
                  <a:pt x="2411" y="657"/>
                </a:lnTo>
                <a:lnTo>
                  <a:pt x="2434" y="705"/>
                </a:lnTo>
                <a:lnTo>
                  <a:pt x="2450" y="757"/>
                </a:lnTo>
                <a:lnTo>
                  <a:pt x="2461" y="812"/>
                </a:lnTo>
                <a:lnTo>
                  <a:pt x="2464" y="867"/>
                </a:lnTo>
                <a:lnTo>
                  <a:pt x="2461" y="923"/>
                </a:lnTo>
                <a:lnTo>
                  <a:pt x="2450" y="976"/>
                </a:lnTo>
                <a:lnTo>
                  <a:pt x="2493" y="994"/>
                </a:lnTo>
                <a:lnTo>
                  <a:pt x="2535" y="1017"/>
                </a:lnTo>
                <a:lnTo>
                  <a:pt x="2572" y="1045"/>
                </a:lnTo>
                <a:lnTo>
                  <a:pt x="2605" y="1076"/>
                </a:lnTo>
                <a:lnTo>
                  <a:pt x="2635" y="1113"/>
                </a:lnTo>
                <a:lnTo>
                  <a:pt x="2659" y="1151"/>
                </a:lnTo>
                <a:lnTo>
                  <a:pt x="2680" y="1194"/>
                </a:lnTo>
                <a:lnTo>
                  <a:pt x="2694" y="1240"/>
                </a:lnTo>
                <a:lnTo>
                  <a:pt x="2704" y="1287"/>
                </a:lnTo>
                <a:lnTo>
                  <a:pt x="2706" y="1336"/>
                </a:lnTo>
                <a:lnTo>
                  <a:pt x="2703" y="1387"/>
                </a:lnTo>
                <a:lnTo>
                  <a:pt x="2693" y="1437"/>
                </a:lnTo>
                <a:lnTo>
                  <a:pt x="2677" y="1484"/>
                </a:lnTo>
                <a:lnTo>
                  <a:pt x="2654" y="1529"/>
                </a:lnTo>
                <a:lnTo>
                  <a:pt x="2628" y="1568"/>
                </a:lnTo>
                <a:lnTo>
                  <a:pt x="2595" y="1606"/>
                </a:lnTo>
                <a:lnTo>
                  <a:pt x="2559" y="1637"/>
                </a:lnTo>
                <a:lnTo>
                  <a:pt x="2518" y="1665"/>
                </a:lnTo>
                <a:lnTo>
                  <a:pt x="2474" y="1687"/>
                </a:lnTo>
                <a:lnTo>
                  <a:pt x="2427" y="1704"/>
                </a:lnTo>
                <a:lnTo>
                  <a:pt x="2377" y="1714"/>
                </a:lnTo>
                <a:lnTo>
                  <a:pt x="2325" y="1717"/>
                </a:lnTo>
                <a:lnTo>
                  <a:pt x="521" y="1717"/>
                </a:lnTo>
                <a:lnTo>
                  <a:pt x="461" y="1714"/>
                </a:lnTo>
                <a:lnTo>
                  <a:pt x="402" y="1704"/>
                </a:lnTo>
                <a:lnTo>
                  <a:pt x="346" y="1687"/>
                </a:lnTo>
                <a:lnTo>
                  <a:pt x="292" y="1665"/>
                </a:lnTo>
                <a:lnTo>
                  <a:pt x="242" y="1636"/>
                </a:lnTo>
                <a:lnTo>
                  <a:pt x="195" y="1604"/>
                </a:lnTo>
                <a:lnTo>
                  <a:pt x="153" y="1565"/>
                </a:lnTo>
                <a:lnTo>
                  <a:pt x="115" y="1523"/>
                </a:lnTo>
                <a:lnTo>
                  <a:pt x="81" y="1475"/>
                </a:lnTo>
                <a:lnTo>
                  <a:pt x="54" y="1426"/>
                </a:lnTo>
                <a:lnTo>
                  <a:pt x="31" y="1373"/>
                </a:lnTo>
                <a:lnTo>
                  <a:pt x="14" y="1316"/>
                </a:lnTo>
                <a:lnTo>
                  <a:pt x="4" y="1257"/>
                </a:lnTo>
                <a:lnTo>
                  <a:pt x="0" y="1196"/>
                </a:lnTo>
                <a:lnTo>
                  <a:pt x="4" y="1134"/>
                </a:lnTo>
                <a:lnTo>
                  <a:pt x="15" y="1075"/>
                </a:lnTo>
                <a:lnTo>
                  <a:pt x="32" y="1017"/>
                </a:lnTo>
                <a:lnTo>
                  <a:pt x="55" y="964"/>
                </a:lnTo>
                <a:lnTo>
                  <a:pt x="84" y="913"/>
                </a:lnTo>
                <a:lnTo>
                  <a:pt x="119" y="866"/>
                </a:lnTo>
                <a:lnTo>
                  <a:pt x="157" y="822"/>
                </a:lnTo>
                <a:lnTo>
                  <a:pt x="202" y="785"/>
                </a:lnTo>
                <a:lnTo>
                  <a:pt x="249" y="751"/>
                </a:lnTo>
                <a:lnTo>
                  <a:pt x="301" y="723"/>
                </a:lnTo>
                <a:lnTo>
                  <a:pt x="357" y="702"/>
                </a:lnTo>
                <a:lnTo>
                  <a:pt x="414" y="686"/>
                </a:lnTo>
                <a:lnTo>
                  <a:pt x="413" y="641"/>
                </a:lnTo>
                <a:lnTo>
                  <a:pt x="415" y="585"/>
                </a:lnTo>
                <a:lnTo>
                  <a:pt x="426" y="532"/>
                </a:lnTo>
                <a:lnTo>
                  <a:pt x="442" y="480"/>
                </a:lnTo>
                <a:lnTo>
                  <a:pt x="465" y="432"/>
                </a:lnTo>
                <a:lnTo>
                  <a:pt x="491" y="387"/>
                </a:lnTo>
                <a:lnTo>
                  <a:pt x="524" y="346"/>
                </a:lnTo>
                <a:lnTo>
                  <a:pt x="561" y="309"/>
                </a:lnTo>
                <a:lnTo>
                  <a:pt x="602" y="276"/>
                </a:lnTo>
                <a:lnTo>
                  <a:pt x="648" y="249"/>
                </a:lnTo>
                <a:lnTo>
                  <a:pt x="697" y="226"/>
                </a:lnTo>
                <a:lnTo>
                  <a:pt x="748" y="211"/>
                </a:lnTo>
                <a:lnTo>
                  <a:pt x="801" y="200"/>
                </a:lnTo>
                <a:lnTo>
                  <a:pt x="858" y="196"/>
                </a:lnTo>
                <a:lnTo>
                  <a:pt x="901" y="199"/>
                </a:lnTo>
                <a:lnTo>
                  <a:pt x="945" y="206"/>
                </a:lnTo>
                <a:lnTo>
                  <a:pt x="986" y="215"/>
                </a:lnTo>
                <a:lnTo>
                  <a:pt x="1026" y="230"/>
                </a:lnTo>
                <a:lnTo>
                  <a:pt x="1061" y="185"/>
                </a:lnTo>
                <a:lnTo>
                  <a:pt x="1101" y="145"/>
                </a:lnTo>
                <a:lnTo>
                  <a:pt x="1143" y="109"/>
                </a:lnTo>
                <a:lnTo>
                  <a:pt x="1190" y="78"/>
                </a:lnTo>
                <a:lnTo>
                  <a:pt x="1241" y="51"/>
                </a:lnTo>
                <a:lnTo>
                  <a:pt x="1294" y="29"/>
                </a:lnTo>
                <a:lnTo>
                  <a:pt x="1350" y="14"/>
                </a:lnTo>
                <a:lnTo>
                  <a:pt x="1408" y="4"/>
                </a:lnTo>
                <a:lnTo>
                  <a:pt x="1468" y="0"/>
                </a:lnTo>
                <a:close/>
              </a:path>
            </a:pathLst>
          </a:custGeom>
          <a:gradFill flip="none" rotWithShape="1">
            <a:gsLst>
              <a:gs pos="9000">
                <a:srgbClr val="FFFFFF"/>
              </a:gs>
              <a:gs pos="100000">
                <a:srgbClr val="389EE7"/>
              </a:gs>
            </a:gsLst>
            <a:lin ang="1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8" name="Right Arrow 97"/>
          <p:cNvSpPr>
            <a:spLocks noChangeAspect="1"/>
          </p:cNvSpPr>
          <p:nvPr/>
        </p:nvSpPr>
        <p:spPr bwMode="auto">
          <a:xfrm>
            <a:off x="6137441" y="3635595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9" name="Right Arrow 98"/>
          <p:cNvSpPr>
            <a:spLocks noChangeAspect="1"/>
          </p:cNvSpPr>
          <p:nvPr/>
        </p:nvSpPr>
        <p:spPr bwMode="auto">
          <a:xfrm rot="19408221">
            <a:off x="3181207" y="4350761"/>
            <a:ext cx="1529442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0" name="Right Arrow 99"/>
          <p:cNvSpPr>
            <a:spLocks noChangeAspect="1"/>
          </p:cNvSpPr>
          <p:nvPr/>
        </p:nvSpPr>
        <p:spPr bwMode="auto">
          <a:xfrm>
            <a:off x="8996011" y="3134545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46D4FF">
                  <a:alpha val="0"/>
                </a:srgbClr>
              </a:gs>
              <a:gs pos="100000">
                <a:srgbClr val="46D4FF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1" name="Right Arrow 100"/>
          <p:cNvSpPr>
            <a:spLocks noChangeAspect="1"/>
          </p:cNvSpPr>
          <p:nvPr/>
        </p:nvSpPr>
        <p:spPr bwMode="auto">
          <a:xfrm>
            <a:off x="2789910" y="2409863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46D4FF">
                  <a:alpha val="0"/>
                </a:srgbClr>
              </a:gs>
              <a:gs pos="100000">
                <a:srgbClr val="46D4FF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2" name="Right Arrow 101"/>
          <p:cNvSpPr>
            <a:spLocks noChangeAspect="1"/>
          </p:cNvSpPr>
          <p:nvPr/>
        </p:nvSpPr>
        <p:spPr bwMode="auto">
          <a:xfrm>
            <a:off x="2789910" y="3651365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3" name="Right Arrow 102"/>
          <p:cNvSpPr>
            <a:spLocks noChangeAspect="1"/>
          </p:cNvSpPr>
          <p:nvPr/>
        </p:nvSpPr>
        <p:spPr bwMode="auto">
          <a:xfrm>
            <a:off x="2789910" y="3037751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2707123" y="4749198"/>
            <a:ext cx="530702" cy="1358919"/>
            <a:chOff x="4210051" y="1895475"/>
            <a:chExt cx="209550" cy="536575"/>
          </a:xfrm>
        </p:grpSpPr>
        <p:sp>
          <p:nvSpPr>
            <p:cNvPr id="105" name="Freeform 104"/>
            <p:cNvSpPr>
              <a:spLocks/>
            </p:cNvSpPr>
            <p:nvPr/>
          </p:nvSpPr>
          <p:spPr bwMode="white">
            <a:xfrm>
              <a:off x="4210051" y="1895475"/>
              <a:ext cx="209550" cy="536575"/>
            </a:xfrm>
            <a:custGeom>
              <a:avLst/>
              <a:gdLst>
                <a:gd name="T0" fmla="*/ 508 w 928"/>
                <a:gd name="T1" fmla="*/ 4 h 2362"/>
                <a:gd name="T2" fmla="*/ 593 w 928"/>
                <a:gd name="T3" fmla="*/ 30 h 2362"/>
                <a:gd name="T4" fmla="*/ 665 w 928"/>
                <a:gd name="T5" fmla="*/ 77 h 2362"/>
                <a:gd name="T6" fmla="*/ 722 w 928"/>
                <a:gd name="T7" fmla="*/ 142 h 2362"/>
                <a:gd name="T8" fmla="*/ 759 w 928"/>
                <a:gd name="T9" fmla="*/ 220 h 2362"/>
                <a:gd name="T10" fmla="*/ 772 w 928"/>
                <a:gd name="T11" fmla="*/ 307 h 2362"/>
                <a:gd name="T12" fmla="*/ 760 w 928"/>
                <a:gd name="T13" fmla="*/ 397 h 2362"/>
                <a:gd name="T14" fmla="*/ 724 w 928"/>
                <a:gd name="T15" fmla="*/ 476 h 2362"/>
                <a:gd name="T16" fmla="*/ 772 w 928"/>
                <a:gd name="T17" fmla="*/ 501 h 2362"/>
                <a:gd name="T18" fmla="*/ 817 w 928"/>
                <a:gd name="T19" fmla="*/ 537 h 2362"/>
                <a:gd name="T20" fmla="*/ 855 w 928"/>
                <a:gd name="T21" fmla="*/ 583 h 2362"/>
                <a:gd name="T22" fmla="*/ 882 w 928"/>
                <a:gd name="T23" fmla="*/ 641 h 2362"/>
                <a:gd name="T24" fmla="*/ 897 w 928"/>
                <a:gd name="T25" fmla="*/ 713 h 2362"/>
                <a:gd name="T26" fmla="*/ 928 w 928"/>
                <a:gd name="T27" fmla="*/ 1184 h 2362"/>
                <a:gd name="T28" fmla="*/ 910 w 928"/>
                <a:gd name="T29" fmla="*/ 1248 h 2362"/>
                <a:gd name="T30" fmla="*/ 874 w 928"/>
                <a:gd name="T31" fmla="*/ 1304 h 2362"/>
                <a:gd name="T32" fmla="*/ 824 w 928"/>
                <a:gd name="T33" fmla="*/ 1342 h 2362"/>
                <a:gd name="T34" fmla="*/ 790 w 928"/>
                <a:gd name="T35" fmla="*/ 2218 h 2362"/>
                <a:gd name="T36" fmla="*/ 766 w 928"/>
                <a:gd name="T37" fmla="*/ 2275 h 2362"/>
                <a:gd name="T38" fmla="*/ 726 w 928"/>
                <a:gd name="T39" fmla="*/ 2321 h 2362"/>
                <a:gd name="T40" fmla="*/ 673 w 928"/>
                <a:gd name="T41" fmla="*/ 2351 h 2362"/>
                <a:gd name="T42" fmla="*/ 612 w 928"/>
                <a:gd name="T43" fmla="*/ 2362 h 2362"/>
                <a:gd name="T44" fmla="*/ 539 w 928"/>
                <a:gd name="T45" fmla="*/ 2360 h 2362"/>
                <a:gd name="T46" fmla="*/ 487 w 928"/>
                <a:gd name="T47" fmla="*/ 2343 h 2362"/>
                <a:gd name="T48" fmla="*/ 441 w 928"/>
                <a:gd name="T49" fmla="*/ 2343 h 2362"/>
                <a:gd name="T50" fmla="*/ 389 w 928"/>
                <a:gd name="T51" fmla="*/ 2360 h 2362"/>
                <a:gd name="T52" fmla="*/ 316 w 928"/>
                <a:gd name="T53" fmla="*/ 2362 h 2362"/>
                <a:gd name="T54" fmla="*/ 255 w 928"/>
                <a:gd name="T55" fmla="*/ 2351 h 2362"/>
                <a:gd name="T56" fmla="*/ 202 w 928"/>
                <a:gd name="T57" fmla="*/ 2322 h 2362"/>
                <a:gd name="T58" fmla="*/ 162 w 928"/>
                <a:gd name="T59" fmla="*/ 2276 h 2362"/>
                <a:gd name="T60" fmla="*/ 138 w 928"/>
                <a:gd name="T61" fmla="*/ 2219 h 2362"/>
                <a:gd name="T62" fmla="*/ 104 w 928"/>
                <a:gd name="T63" fmla="*/ 1342 h 2362"/>
                <a:gd name="T64" fmla="*/ 54 w 928"/>
                <a:gd name="T65" fmla="*/ 1304 h 2362"/>
                <a:gd name="T66" fmla="*/ 18 w 928"/>
                <a:gd name="T67" fmla="*/ 1248 h 2362"/>
                <a:gd name="T68" fmla="*/ 0 w 928"/>
                <a:gd name="T69" fmla="*/ 1184 h 2362"/>
                <a:gd name="T70" fmla="*/ 31 w 928"/>
                <a:gd name="T71" fmla="*/ 714 h 2362"/>
                <a:gd name="T72" fmla="*/ 45 w 928"/>
                <a:gd name="T73" fmla="*/ 642 h 2362"/>
                <a:gd name="T74" fmla="*/ 73 w 928"/>
                <a:gd name="T75" fmla="*/ 583 h 2362"/>
                <a:gd name="T76" fmla="*/ 111 w 928"/>
                <a:gd name="T77" fmla="*/ 537 h 2362"/>
                <a:gd name="T78" fmla="*/ 156 w 928"/>
                <a:gd name="T79" fmla="*/ 502 h 2362"/>
                <a:gd name="T80" fmla="*/ 204 w 928"/>
                <a:gd name="T81" fmla="*/ 476 h 2362"/>
                <a:gd name="T82" fmla="*/ 168 w 928"/>
                <a:gd name="T83" fmla="*/ 397 h 2362"/>
                <a:gd name="T84" fmla="*/ 156 w 928"/>
                <a:gd name="T85" fmla="*/ 307 h 2362"/>
                <a:gd name="T86" fmla="*/ 169 w 928"/>
                <a:gd name="T87" fmla="*/ 220 h 2362"/>
                <a:gd name="T88" fmla="*/ 206 w 928"/>
                <a:gd name="T89" fmla="*/ 142 h 2362"/>
                <a:gd name="T90" fmla="*/ 262 w 928"/>
                <a:gd name="T91" fmla="*/ 77 h 2362"/>
                <a:gd name="T92" fmla="*/ 334 w 928"/>
                <a:gd name="T93" fmla="*/ 30 h 2362"/>
                <a:gd name="T94" fmla="*/ 418 w 928"/>
                <a:gd name="T95" fmla="*/ 4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8" h="2362">
                  <a:moveTo>
                    <a:pt x="463" y="0"/>
                  </a:moveTo>
                  <a:lnTo>
                    <a:pt x="508" y="4"/>
                  </a:lnTo>
                  <a:lnTo>
                    <a:pt x="552" y="14"/>
                  </a:lnTo>
                  <a:lnTo>
                    <a:pt x="593" y="30"/>
                  </a:lnTo>
                  <a:lnTo>
                    <a:pt x="631" y="51"/>
                  </a:lnTo>
                  <a:lnTo>
                    <a:pt x="665" y="77"/>
                  </a:lnTo>
                  <a:lnTo>
                    <a:pt x="695" y="107"/>
                  </a:lnTo>
                  <a:lnTo>
                    <a:pt x="722" y="142"/>
                  </a:lnTo>
                  <a:lnTo>
                    <a:pt x="743" y="180"/>
                  </a:lnTo>
                  <a:lnTo>
                    <a:pt x="759" y="220"/>
                  </a:lnTo>
                  <a:lnTo>
                    <a:pt x="768" y="263"/>
                  </a:lnTo>
                  <a:lnTo>
                    <a:pt x="772" y="307"/>
                  </a:lnTo>
                  <a:lnTo>
                    <a:pt x="769" y="354"/>
                  </a:lnTo>
                  <a:lnTo>
                    <a:pt x="760" y="397"/>
                  </a:lnTo>
                  <a:lnTo>
                    <a:pt x="745" y="438"/>
                  </a:lnTo>
                  <a:lnTo>
                    <a:pt x="724" y="476"/>
                  </a:lnTo>
                  <a:lnTo>
                    <a:pt x="748" y="488"/>
                  </a:lnTo>
                  <a:lnTo>
                    <a:pt x="772" y="501"/>
                  </a:lnTo>
                  <a:lnTo>
                    <a:pt x="796" y="518"/>
                  </a:lnTo>
                  <a:lnTo>
                    <a:pt x="817" y="537"/>
                  </a:lnTo>
                  <a:lnTo>
                    <a:pt x="837" y="559"/>
                  </a:lnTo>
                  <a:lnTo>
                    <a:pt x="855" y="583"/>
                  </a:lnTo>
                  <a:lnTo>
                    <a:pt x="871" y="611"/>
                  </a:lnTo>
                  <a:lnTo>
                    <a:pt x="882" y="641"/>
                  </a:lnTo>
                  <a:lnTo>
                    <a:pt x="892" y="676"/>
                  </a:lnTo>
                  <a:lnTo>
                    <a:pt x="897" y="713"/>
                  </a:lnTo>
                  <a:lnTo>
                    <a:pt x="928" y="1151"/>
                  </a:lnTo>
                  <a:lnTo>
                    <a:pt x="928" y="1184"/>
                  </a:lnTo>
                  <a:lnTo>
                    <a:pt x="921" y="1217"/>
                  </a:lnTo>
                  <a:lnTo>
                    <a:pt x="910" y="1248"/>
                  </a:lnTo>
                  <a:lnTo>
                    <a:pt x="894" y="1277"/>
                  </a:lnTo>
                  <a:lnTo>
                    <a:pt x="874" y="1304"/>
                  </a:lnTo>
                  <a:lnTo>
                    <a:pt x="850" y="1325"/>
                  </a:lnTo>
                  <a:lnTo>
                    <a:pt x="824" y="1342"/>
                  </a:lnTo>
                  <a:lnTo>
                    <a:pt x="795" y="2186"/>
                  </a:lnTo>
                  <a:lnTo>
                    <a:pt x="790" y="2218"/>
                  </a:lnTo>
                  <a:lnTo>
                    <a:pt x="781" y="2248"/>
                  </a:lnTo>
                  <a:lnTo>
                    <a:pt x="766" y="2275"/>
                  </a:lnTo>
                  <a:lnTo>
                    <a:pt x="748" y="2301"/>
                  </a:lnTo>
                  <a:lnTo>
                    <a:pt x="726" y="2321"/>
                  </a:lnTo>
                  <a:lnTo>
                    <a:pt x="701" y="2339"/>
                  </a:lnTo>
                  <a:lnTo>
                    <a:pt x="673" y="2351"/>
                  </a:lnTo>
                  <a:lnTo>
                    <a:pt x="644" y="2359"/>
                  </a:lnTo>
                  <a:lnTo>
                    <a:pt x="612" y="2362"/>
                  </a:lnTo>
                  <a:lnTo>
                    <a:pt x="566" y="2362"/>
                  </a:lnTo>
                  <a:lnTo>
                    <a:pt x="539" y="2360"/>
                  </a:lnTo>
                  <a:lnTo>
                    <a:pt x="513" y="2354"/>
                  </a:lnTo>
                  <a:lnTo>
                    <a:pt x="487" y="2343"/>
                  </a:lnTo>
                  <a:lnTo>
                    <a:pt x="464" y="2330"/>
                  </a:lnTo>
                  <a:lnTo>
                    <a:pt x="441" y="2343"/>
                  </a:lnTo>
                  <a:lnTo>
                    <a:pt x="415" y="2354"/>
                  </a:lnTo>
                  <a:lnTo>
                    <a:pt x="389" y="2360"/>
                  </a:lnTo>
                  <a:lnTo>
                    <a:pt x="362" y="2362"/>
                  </a:lnTo>
                  <a:lnTo>
                    <a:pt x="316" y="2362"/>
                  </a:lnTo>
                  <a:lnTo>
                    <a:pt x="284" y="2359"/>
                  </a:lnTo>
                  <a:lnTo>
                    <a:pt x="255" y="2351"/>
                  </a:lnTo>
                  <a:lnTo>
                    <a:pt x="227" y="2339"/>
                  </a:lnTo>
                  <a:lnTo>
                    <a:pt x="202" y="2322"/>
                  </a:lnTo>
                  <a:lnTo>
                    <a:pt x="180" y="2301"/>
                  </a:lnTo>
                  <a:lnTo>
                    <a:pt x="162" y="2276"/>
                  </a:lnTo>
                  <a:lnTo>
                    <a:pt x="147" y="2249"/>
                  </a:lnTo>
                  <a:lnTo>
                    <a:pt x="138" y="2219"/>
                  </a:lnTo>
                  <a:lnTo>
                    <a:pt x="133" y="2188"/>
                  </a:lnTo>
                  <a:lnTo>
                    <a:pt x="104" y="1342"/>
                  </a:lnTo>
                  <a:lnTo>
                    <a:pt x="77" y="1325"/>
                  </a:lnTo>
                  <a:lnTo>
                    <a:pt x="54" y="1304"/>
                  </a:lnTo>
                  <a:lnTo>
                    <a:pt x="34" y="1277"/>
                  </a:lnTo>
                  <a:lnTo>
                    <a:pt x="18" y="1248"/>
                  </a:lnTo>
                  <a:lnTo>
                    <a:pt x="7" y="1217"/>
                  </a:lnTo>
                  <a:lnTo>
                    <a:pt x="0" y="1184"/>
                  </a:lnTo>
                  <a:lnTo>
                    <a:pt x="0" y="1151"/>
                  </a:lnTo>
                  <a:lnTo>
                    <a:pt x="31" y="714"/>
                  </a:lnTo>
                  <a:lnTo>
                    <a:pt x="36" y="677"/>
                  </a:lnTo>
                  <a:lnTo>
                    <a:pt x="45" y="642"/>
                  </a:lnTo>
                  <a:lnTo>
                    <a:pt x="57" y="612"/>
                  </a:lnTo>
                  <a:lnTo>
                    <a:pt x="73" y="583"/>
                  </a:lnTo>
                  <a:lnTo>
                    <a:pt x="91" y="559"/>
                  </a:lnTo>
                  <a:lnTo>
                    <a:pt x="111" y="537"/>
                  </a:lnTo>
                  <a:lnTo>
                    <a:pt x="132" y="518"/>
                  </a:lnTo>
                  <a:lnTo>
                    <a:pt x="156" y="502"/>
                  </a:lnTo>
                  <a:lnTo>
                    <a:pt x="180" y="488"/>
                  </a:lnTo>
                  <a:lnTo>
                    <a:pt x="204" y="476"/>
                  </a:lnTo>
                  <a:lnTo>
                    <a:pt x="183" y="438"/>
                  </a:lnTo>
                  <a:lnTo>
                    <a:pt x="168" y="397"/>
                  </a:lnTo>
                  <a:lnTo>
                    <a:pt x="159" y="354"/>
                  </a:lnTo>
                  <a:lnTo>
                    <a:pt x="156" y="307"/>
                  </a:lnTo>
                  <a:lnTo>
                    <a:pt x="160" y="263"/>
                  </a:lnTo>
                  <a:lnTo>
                    <a:pt x="169" y="220"/>
                  </a:lnTo>
                  <a:lnTo>
                    <a:pt x="185" y="180"/>
                  </a:lnTo>
                  <a:lnTo>
                    <a:pt x="206" y="142"/>
                  </a:lnTo>
                  <a:lnTo>
                    <a:pt x="233" y="107"/>
                  </a:lnTo>
                  <a:lnTo>
                    <a:pt x="262" y="77"/>
                  </a:lnTo>
                  <a:lnTo>
                    <a:pt x="297" y="51"/>
                  </a:lnTo>
                  <a:lnTo>
                    <a:pt x="334" y="30"/>
                  </a:lnTo>
                  <a:lnTo>
                    <a:pt x="375" y="14"/>
                  </a:lnTo>
                  <a:lnTo>
                    <a:pt x="418" y="4"/>
                  </a:lnTo>
                  <a:lnTo>
                    <a:pt x="46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4235451" y="1920875"/>
              <a:ext cx="158750" cy="485775"/>
            </a:xfrm>
            <a:custGeom>
              <a:avLst/>
              <a:gdLst>
                <a:gd name="T0" fmla="*/ 448 w 704"/>
                <a:gd name="T1" fmla="*/ 450 h 2136"/>
                <a:gd name="T2" fmla="*/ 512 w 704"/>
                <a:gd name="T3" fmla="*/ 455 h 2136"/>
                <a:gd name="T4" fmla="*/ 556 w 704"/>
                <a:gd name="T5" fmla="*/ 463 h 2136"/>
                <a:gd name="T6" fmla="*/ 591 w 704"/>
                <a:gd name="T7" fmla="*/ 477 h 2136"/>
                <a:gd name="T8" fmla="*/ 623 w 704"/>
                <a:gd name="T9" fmla="*/ 501 h 2136"/>
                <a:gd name="T10" fmla="*/ 651 w 704"/>
                <a:gd name="T11" fmla="*/ 536 h 2136"/>
                <a:gd name="T12" fmla="*/ 669 w 704"/>
                <a:gd name="T13" fmla="*/ 581 h 2136"/>
                <a:gd name="T14" fmla="*/ 704 w 704"/>
                <a:gd name="T15" fmla="*/ 1047 h 2136"/>
                <a:gd name="T16" fmla="*/ 700 w 704"/>
                <a:gd name="T17" fmla="*/ 1079 h 2136"/>
                <a:gd name="T18" fmla="*/ 684 w 704"/>
                <a:gd name="T19" fmla="*/ 1108 h 2136"/>
                <a:gd name="T20" fmla="*/ 657 w 704"/>
                <a:gd name="T21" fmla="*/ 1130 h 2136"/>
                <a:gd name="T22" fmla="*/ 620 w 704"/>
                <a:gd name="T23" fmla="*/ 1139 h 2136"/>
                <a:gd name="T24" fmla="*/ 571 w 704"/>
                <a:gd name="T25" fmla="*/ 2069 h 2136"/>
                <a:gd name="T26" fmla="*/ 560 w 704"/>
                <a:gd name="T27" fmla="*/ 2103 h 2136"/>
                <a:gd name="T28" fmla="*/ 535 w 704"/>
                <a:gd name="T29" fmla="*/ 2128 h 2136"/>
                <a:gd name="T30" fmla="*/ 500 w 704"/>
                <a:gd name="T31" fmla="*/ 2136 h 2136"/>
                <a:gd name="T32" fmla="*/ 435 w 704"/>
                <a:gd name="T33" fmla="*/ 2134 h 2136"/>
                <a:gd name="T34" fmla="*/ 405 w 704"/>
                <a:gd name="T35" fmla="*/ 2116 h 2136"/>
                <a:gd name="T36" fmla="*/ 386 w 704"/>
                <a:gd name="T37" fmla="*/ 2084 h 2136"/>
                <a:gd name="T38" fmla="*/ 384 w 704"/>
                <a:gd name="T39" fmla="*/ 1353 h 2136"/>
                <a:gd name="T40" fmla="*/ 320 w 704"/>
                <a:gd name="T41" fmla="*/ 2065 h 2136"/>
                <a:gd name="T42" fmla="*/ 311 w 704"/>
                <a:gd name="T43" fmla="*/ 2101 h 2136"/>
                <a:gd name="T44" fmla="*/ 285 w 704"/>
                <a:gd name="T45" fmla="*/ 2126 h 2136"/>
                <a:gd name="T46" fmla="*/ 250 w 704"/>
                <a:gd name="T47" fmla="*/ 2136 h 2136"/>
                <a:gd name="T48" fmla="*/ 186 w 704"/>
                <a:gd name="T49" fmla="*/ 2134 h 2136"/>
                <a:gd name="T50" fmla="*/ 156 w 704"/>
                <a:gd name="T51" fmla="*/ 2117 h 2136"/>
                <a:gd name="T52" fmla="*/ 137 w 704"/>
                <a:gd name="T53" fmla="*/ 2087 h 2136"/>
                <a:gd name="T54" fmla="*/ 102 w 704"/>
                <a:gd name="T55" fmla="*/ 1139 h 2136"/>
                <a:gd name="T56" fmla="*/ 64 w 704"/>
                <a:gd name="T57" fmla="*/ 1137 h 2136"/>
                <a:gd name="T58" fmla="*/ 33 w 704"/>
                <a:gd name="T59" fmla="*/ 1121 h 2136"/>
                <a:gd name="T60" fmla="*/ 11 w 704"/>
                <a:gd name="T61" fmla="*/ 1094 h 2136"/>
                <a:gd name="T62" fmla="*/ 0 w 704"/>
                <a:gd name="T63" fmla="*/ 1063 h 2136"/>
                <a:gd name="T64" fmla="*/ 31 w 704"/>
                <a:gd name="T65" fmla="*/ 610 h 2136"/>
                <a:gd name="T66" fmla="*/ 42 w 704"/>
                <a:gd name="T67" fmla="*/ 557 h 2136"/>
                <a:gd name="T68" fmla="*/ 66 w 704"/>
                <a:gd name="T69" fmla="*/ 517 h 2136"/>
                <a:gd name="T70" fmla="*/ 96 w 704"/>
                <a:gd name="T71" fmla="*/ 488 h 2136"/>
                <a:gd name="T72" fmla="*/ 131 w 704"/>
                <a:gd name="T73" fmla="*/ 469 h 2136"/>
                <a:gd name="T74" fmla="*/ 165 w 704"/>
                <a:gd name="T75" fmla="*/ 460 h 2136"/>
                <a:gd name="T76" fmla="*/ 222 w 704"/>
                <a:gd name="T77" fmla="*/ 452 h 2136"/>
                <a:gd name="T78" fmla="*/ 284 w 704"/>
                <a:gd name="T79" fmla="*/ 449 h 2136"/>
                <a:gd name="T80" fmla="*/ 416 w 704"/>
                <a:gd name="T81" fmla="*/ 449 h 2136"/>
                <a:gd name="T82" fmla="*/ 387 w 704"/>
                <a:gd name="T83" fmla="*/ 3 h 2136"/>
                <a:gd name="T84" fmla="*/ 450 w 704"/>
                <a:gd name="T85" fmla="*/ 26 h 2136"/>
                <a:gd name="T86" fmla="*/ 501 w 704"/>
                <a:gd name="T87" fmla="*/ 70 h 2136"/>
                <a:gd name="T88" fmla="*/ 535 w 704"/>
                <a:gd name="T89" fmla="*/ 128 h 2136"/>
                <a:gd name="T90" fmla="*/ 548 w 704"/>
                <a:gd name="T91" fmla="*/ 195 h 2136"/>
                <a:gd name="T92" fmla="*/ 536 w 704"/>
                <a:gd name="T93" fmla="*/ 265 h 2136"/>
                <a:gd name="T94" fmla="*/ 503 w 704"/>
                <a:gd name="T95" fmla="*/ 323 h 2136"/>
                <a:gd name="T96" fmla="*/ 451 w 704"/>
                <a:gd name="T97" fmla="*/ 368 h 2136"/>
                <a:gd name="T98" fmla="*/ 388 w 704"/>
                <a:gd name="T99" fmla="*/ 392 h 2136"/>
                <a:gd name="T100" fmla="*/ 316 w 704"/>
                <a:gd name="T101" fmla="*/ 392 h 2136"/>
                <a:gd name="T102" fmla="*/ 253 w 704"/>
                <a:gd name="T103" fmla="*/ 368 h 2136"/>
                <a:gd name="T104" fmla="*/ 201 w 704"/>
                <a:gd name="T105" fmla="*/ 323 h 2136"/>
                <a:gd name="T106" fmla="*/ 168 w 704"/>
                <a:gd name="T107" fmla="*/ 265 h 2136"/>
                <a:gd name="T108" fmla="*/ 156 w 704"/>
                <a:gd name="T109" fmla="*/ 195 h 2136"/>
                <a:gd name="T110" fmla="*/ 169 w 704"/>
                <a:gd name="T111" fmla="*/ 128 h 2136"/>
                <a:gd name="T112" fmla="*/ 203 w 704"/>
                <a:gd name="T113" fmla="*/ 70 h 2136"/>
                <a:gd name="T114" fmla="*/ 254 w 704"/>
                <a:gd name="T115" fmla="*/ 26 h 2136"/>
                <a:gd name="T116" fmla="*/ 317 w 704"/>
                <a:gd name="T117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4" h="2136">
                  <a:moveTo>
                    <a:pt x="416" y="449"/>
                  </a:moveTo>
                  <a:lnTo>
                    <a:pt x="448" y="450"/>
                  </a:lnTo>
                  <a:lnTo>
                    <a:pt x="481" y="452"/>
                  </a:lnTo>
                  <a:lnTo>
                    <a:pt x="512" y="455"/>
                  </a:lnTo>
                  <a:lnTo>
                    <a:pt x="539" y="460"/>
                  </a:lnTo>
                  <a:lnTo>
                    <a:pt x="556" y="463"/>
                  </a:lnTo>
                  <a:lnTo>
                    <a:pt x="573" y="469"/>
                  </a:lnTo>
                  <a:lnTo>
                    <a:pt x="591" y="477"/>
                  </a:lnTo>
                  <a:lnTo>
                    <a:pt x="608" y="488"/>
                  </a:lnTo>
                  <a:lnTo>
                    <a:pt x="623" y="501"/>
                  </a:lnTo>
                  <a:lnTo>
                    <a:pt x="638" y="517"/>
                  </a:lnTo>
                  <a:lnTo>
                    <a:pt x="651" y="536"/>
                  </a:lnTo>
                  <a:lnTo>
                    <a:pt x="662" y="557"/>
                  </a:lnTo>
                  <a:lnTo>
                    <a:pt x="669" y="581"/>
                  </a:lnTo>
                  <a:lnTo>
                    <a:pt x="673" y="610"/>
                  </a:lnTo>
                  <a:lnTo>
                    <a:pt x="704" y="1047"/>
                  </a:lnTo>
                  <a:lnTo>
                    <a:pt x="704" y="1063"/>
                  </a:lnTo>
                  <a:lnTo>
                    <a:pt x="700" y="1079"/>
                  </a:lnTo>
                  <a:lnTo>
                    <a:pt x="693" y="1094"/>
                  </a:lnTo>
                  <a:lnTo>
                    <a:pt x="684" y="1108"/>
                  </a:lnTo>
                  <a:lnTo>
                    <a:pt x="671" y="1121"/>
                  </a:lnTo>
                  <a:lnTo>
                    <a:pt x="657" y="1130"/>
                  </a:lnTo>
                  <a:lnTo>
                    <a:pt x="639" y="1137"/>
                  </a:lnTo>
                  <a:lnTo>
                    <a:pt x="620" y="1139"/>
                  </a:lnTo>
                  <a:lnTo>
                    <a:pt x="602" y="1139"/>
                  </a:lnTo>
                  <a:lnTo>
                    <a:pt x="571" y="2069"/>
                  </a:lnTo>
                  <a:lnTo>
                    <a:pt x="567" y="2087"/>
                  </a:lnTo>
                  <a:lnTo>
                    <a:pt x="560" y="2103"/>
                  </a:lnTo>
                  <a:lnTo>
                    <a:pt x="548" y="2117"/>
                  </a:lnTo>
                  <a:lnTo>
                    <a:pt x="535" y="2128"/>
                  </a:lnTo>
                  <a:lnTo>
                    <a:pt x="518" y="2134"/>
                  </a:lnTo>
                  <a:lnTo>
                    <a:pt x="500" y="2136"/>
                  </a:lnTo>
                  <a:lnTo>
                    <a:pt x="454" y="2136"/>
                  </a:lnTo>
                  <a:lnTo>
                    <a:pt x="435" y="2134"/>
                  </a:lnTo>
                  <a:lnTo>
                    <a:pt x="419" y="2126"/>
                  </a:lnTo>
                  <a:lnTo>
                    <a:pt x="405" y="2116"/>
                  </a:lnTo>
                  <a:lnTo>
                    <a:pt x="393" y="2101"/>
                  </a:lnTo>
                  <a:lnTo>
                    <a:pt x="386" y="2084"/>
                  </a:lnTo>
                  <a:lnTo>
                    <a:pt x="384" y="2065"/>
                  </a:lnTo>
                  <a:lnTo>
                    <a:pt x="384" y="1353"/>
                  </a:lnTo>
                  <a:lnTo>
                    <a:pt x="320" y="1353"/>
                  </a:lnTo>
                  <a:lnTo>
                    <a:pt x="320" y="2065"/>
                  </a:lnTo>
                  <a:lnTo>
                    <a:pt x="318" y="2084"/>
                  </a:lnTo>
                  <a:lnTo>
                    <a:pt x="311" y="2101"/>
                  </a:lnTo>
                  <a:lnTo>
                    <a:pt x="299" y="2116"/>
                  </a:lnTo>
                  <a:lnTo>
                    <a:pt x="285" y="2126"/>
                  </a:lnTo>
                  <a:lnTo>
                    <a:pt x="269" y="2134"/>
                  </a:lnTo>
                  <a:lnTo>
                    <a:pt x="250" y="2136"/>
                  </a:lnTo>
                  <a:lnTo>
                    <a:pt x="204" y="2136"/>
                  </a:lnTo>
                  <a:lnTo>
                    <a:pt x="186" y="2134"/>
                  </a:lnTo>
                  <a:lnTo>
                    <a:pt x="169" y="2128"/>
                  </a:lnTo>
                  <a:lnTo>
                    <a:pt x="156" y="2117"/>
                  </a:lnTo>
                  <a:lnTo>
                    <a:pt x="144" y="2103"/>
                  </a:lnTo>
                  <a:lnTo>
                    <a:pt x="137" y="2087"/>
                  </a:lnTo>
                  <a:lnTo>
                    <a:pt x="133" y="2069"/>
                  </a:lnTo>
                  <a:lnTo>
                    <a:pt x="102" y="1139"/>
                  </a:lnTo>
                  <a:lnTo>
                    <a:pt x="84" y="1139"/>
                  </a:lnTo>
                  <a:lnTo>
                    <a:pt x="64" y="1137"/>
                  </a:lnTo>
                  <a:lnTo>
                    <a:pt x="47" y="1130"/>
                  </a:lnTo>
                  <a:lnTo>
                    <a:pt x="33" y="1121"/>
                  </a:lnTo>
                  <a:lnTo>
                    <a:pt x="20" y="1108"/>
                  </a:lnTo>
                  <a:lnTo>
                    <a:pt x="11" y="1094"/>
                  </a:lnTo>
                  <a:lnTo>
                    <a:pt x="4" y="1079"/>
                  </a:lnTo>
                  <a:lnTo>
                    <a:pt x="0" y="1063"/>
                  </a:lnTo>
                  <a:lnTo>
                    <a:pt x="0" y="1047"/>
                  </a:lnTo>
                  <a:lnTo>
                    <a:pt x="31" y="610"/>
                  </a:lnTo>
                  <a:lnTo>
                    <a:pt x="35" y="581"/>
                  </a:lnTo>
                  <a:lnTo>
                    <a:pt x="42" y="557"/>
                  </a:lnTo>
                  <a:lnTo>
                    <a:pt x="53" y="536"/>
                  </a:lnTo>
                  <a:lnTo>
                    <a:pt x="66" y="517"/>
                  </a:lnTo>
                  <a:lnTo>
                    <a:pt x="81" y="501"/>
                  </a:lnTo>
                  <a:lnTo>
                    <a:pt x="96" y="488"/>
                  </a:lnTo>
                  <a:lnTo>
                    <a:pt x="113" y="477"/>
                  </a:lnTo>
                  <a:lnTo>
                    <a:pt x="131" y="469"/>
                  </a:lnTo>
                  <a:lnTo>
                    <a:pt x="148" y="463"/>
                  </a:lnTo>
                  <a:lnTo>
                    <a:pt x="165" y="460"/>
                  </a:lnTo>
                  <a:lnTo>
                    <a:pt x="192" y="455"/>
                  </a:lnTo>
                  <a:lnTo>
                    <a:pt x="222" y="452"/>
                  </a:lnTo>
                  <a:lnTo>
                    <a:pt x="254" y="450"/>
                  </a:lnTo>
                  <a:lnTo>
                    <a:pt x="284" y="449"/>
                  </a:lnTo>
                  <a:lnTo>
                    <a:pt x="351" y="775"/>
                  </a:lnTo>
                  <a:lnTo>
                    <a:pt x="416" y="449"/>
                  </a:lnTo>
                  <a:close/>
                  <a:moveTo>
                    <a:pt x="352" y="0"/>
                  </a:moveTo>
                  <a:lnTo>
                    <a:pt x="387" y="3"/>
                  </a:lnTo>
                  <a:lnTo>
                    <a:pt x="420" y="13"/>
                  </a:lnTo>
                  <a:lnTo>
                    <a:pt x="450" y="26"/>
                  </a:lnTo>
                  <a:lnTo>
                    <a:pt x="478" y="46"/>
                  </a:lnTo>
                  <a:lnTo>
                    <a:pt x="501" y="70"/>
                  </a:lnTo>
                  <a:lnTo>
                    <a:pt x="521" y="97"/>
                  </a:lnTo>
                  <a:lnTo>
                    <a:pt x="535" y="128"/>
                  </a:lnTo>
                  <a:lnTo>
                    <a:pt x="544" y="161"/>
                  </a:lnTo>
                  <a:lnTo>
                    <a:pt x="548" y="195"/>
                  </a:lnTo>
                  <a:lnTo>
                    <a:pt x="545" y="231"/>
                  </a:lnTo>
                  <a:lnTo>
                    <a:pt x="536" y="265"/>
                  </a:lnTo>
                  <a:lnTo>
                    <a:pt x="522" y="296"/>
                  </a:lnTo>
                  <a:lnTo>
                    <a:pt x="503" y="323"/>
                  </a:lnTo>
                  <a:lnTo>
                    <a:pt x="479" y="348"/>
                  </a:lnTo>
                  <a:lnTo>
                    <a:pt x="451" y="368"/>
                  </a:lnTo>
                  <a:lnTo>
                    <a:pt x="421" y="382"/>
                  </a:lnTo>
                  <a:lnTo>
                    <a:pt x="388" y="392"/>
                  </a:lnTo>
                  <a:lnTo>
                    <a:pt x="352" y="395"/>
                  </a:lnTo>
                  <a:lnTo>
                    <a:pt x="316" y="392"/>
                  </a:lnTo>
                  <a:lnTo>
                    <a:pt x="283" y="382"/>
                  </a:lnTo>
                  <a:lnTo>
                    <a:pt x="253" y="368"/>
                  </a:lnTo>
                  <a:lnTo>
                    <a:pt x="225" y="348"/>
                  </a:lnTo>
                  <a:lnTo>
                    <a:pt x="201" y="323"/>
                  </a:lnTo>
                  <a:lnTo>
                    <a:pt x="182" y="296"/>
                  </a:lnTo>
                  <a:lnTo>
                    <a:pt x="168" y="265"/>
                  </a:lnTo>
                  <a:lnTo>
                    <a:pt x="159" y="231"/>
                  </a:lnTo>
                  <a:lnTo>
                    <a:pt x="156" y="195"/>
                  </a:lnTo>
                  <a:lnTo>
                    <a:pt x="160" y="161"/>
                  </a:lnTo>
                  <a:lnTo>
                    <a:pt x="169" y="128"/>
                  </a:lnTo>
                  <a:lnTo>
                    <a:pt x="183" y="97"/>
                  </a:lnTo>
                  <a:lnTo>
                    <a:pt x="203" y="70"/>
                  </a:lnTo>
                  <a:lnTo>
                    <a:pt x="226" y="46"/>
                  </a:lnTo>
                  <a:lnTo>
                    <a:pt x="254" y="26"/>
                  </a:lnTo>
                  <a:lnTo>
                    <a:pt x="284" y="13"/>
                  </a:lnTo>
                  <a:lnTo>
                    <a:pt x="317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07" name="Right Arrow 106"/>
          <p:cNvSpPr>
            <a:spLocks noChangeAspect="1"/>
          </p:cNvSpPr>
          <p:nvPr/>
        </p:nvSpPr>
        <p:spPr bwMode="auto">
          <a:xfrm>
            <a:off x="6110768" y="3049231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404574" y="3635616"/>
            <a:ext cx="945603" cy="1069094"/>
            <a:chOff x="6382512" y="4114800"/>
            <a:chExt cx="629782" cy="685800"/>
          </a:xfrm>
        </p:grpSpPr>
        <p:sp>
          <p:nvSpPr>
            <p:cNvPr id="109" name="Freeform 108"/>
            <p:cNvSpPr>
              <a:spLocks/>
            </p:cNvSpPr>
            <p:nvPr/>
          </p:nvSpPr>
          <p:spPr bwMode="white">
            <a:xfrm>
              <a:off x="6382512" y="4114800"/>
              <a:ext cx="629782" cy="685800"/>
            </a:xfrm>
            <a:custGeom>
              <a:avLst/>
              <a:gdLst>
                <a:gd name="T0" fmla="*/ 1324 w 2594"/>
                <a:gd name="T1" fmla="*/ 2 h 2830"/>
                <a:gd name="T2" fmla="*/ 1382 w 2594"/>
                <a:gd name="T3" fmla="*/ 18 h 2830"/>
                <a:gd name="T4" fmla="*/ 2478 w 2594"/>
                <a:gd name="T5" fmla="*/ 678 h 2830"/>
                <a:gd name="T6" fmla="*/ 2529 w 2594"/>
                <a:gd name="T7" fmla="*/ 720 h 2830"/>
                <a:gd name="T8" fmla="*/ 2565 w 2594"/>
                <a:gd name="T9" fmla="*/ 775 h 2830"/>
                <a:gd name="T10" fmla="*/ 2584 w 2594"/>
                <a:gd name="T11" fmla="*/ 838 h 2830"/>
                <a:gd name="T12" fmla="*/ 2584 w 2594"/>
                <a:gd name="T13" fmla="*/ 904 h 2830"/>
                <a:gd name="T14" fmla="*/ 2565 w 2594"/>
                <a:gd name="T15" fmla="*/ 966 h 2830"/>
                <a:gd name="T16" fmla="*/ 2529 w 2594"/>
                <a:gd name="T17" fmla="*/ 1021 h 2830"/>
                <a:gd name="T18" fmla="*/ 2478 w 2594"/>
                <a:gd name="T19" fmla="*/ 1064 h 2830"/>
                <a:gd name="T20" fmla="*/ 2478 w 2594"/>
                <a:gd name="T21" fmla="*/ 1222 h 2830"/>
                <a:gd name="T22" fmla="*/ 2529 w 2594"/>
                <a:gd name="T23" fmla="*/ 1263 h 2830"/>
                <a:gd name="T24" fmla="*/ 2565 w 2594"/>
                <a:gd name="T25" fmla="*/ 1318 h 2830"/>
                <a:gd name="T26" fmla="*/ 2584 w 2594"/>
                <a:gd name="T27" fmla="*/ 1381 h 2830"/>
                <a:gd name="T28" fmla="*/ 2584 w 2594"/>
                <a:gd name="T29" fmla="*/ 1447 h 2830"/>
                <a:gd name="T30" fmla="*/ 2565 w 2594"/>
                <a:gd name="T31" fmla="*/ 1509 h 2830"/>
                <a:gd name="T32" fmla="*/ 2529 w 2594"/>
                <a:gd name="T33" fmla="*/ 1564 h 2830"/>
                <a:gd name="T34" fmla="*/ 2478 w 2594"/>
                <a:gd name="T35" fmla="*/ 1607 h 2830"/>
                <a:gd name="T36" fmla="*/ 2486 w 2594"/>
                <a:gd name="T37" fmla="*/ 1765 h 2830"/>
                <a:gd name="T38" fmla="*/ 2536 w 2594"/>
                <a:gd name="T39" fmla="*/ 1806 h 2830"/>
                <a:gd name="T40" fmla="*/ 2572 w 2594"/>
                <a:gd name="T41" fmla="*/ 1861 h 2830"/>
                <a:gd name="T42" fmla="*/ 2591 w 2594"/>
                <a:gd name="T43" fmla="*/ 1924 h 2830"/>
                <a:gd name="T44" fmla="*/ 2591 w 2594"/>
                <a:gd name="T45" fmla="*/ 1990 h 2830"/>
                <a:gd name="T46" fmla="*/ 2572 w 2594"/>
                <a:gd name="T47" fmla="*/ 2052 h 2830"/>
                <a:gd name="T48" fmla="*/ 2536 w 2594"/>
                <a:gd name="T49" fmla="*/ 2107 h 2830"/>
                <a:gd name="T50" fmla="*/ 2486 w 2594"/>
                <a:gd name="T51" fmla="*/ 2150 h 2830"/>
                <a:gd name="T52" fmla="*/ 1390 w 2594"/>
                <a:gd name="T53" fmla="*/ 2811 h 2830"/>
                <a:gd name="T54" fmla="*/ 1331 w 2594"/>
                <a:gd name="T55" fmla="*/ 2828 h 2830"/>
                <a:gd name="T56" fmla="*/ 1270 w 2594"/>
                <a:gd name="T57" fmla="*/ 2828 h 2830"/>
                <a:gd name="T58" fmla="*/ 1212 w 2594"/>
                <a:gd name="T59" fmla="*/ 2811 h 2830"/>
                <a:gd name="T60" fmla="*/ 116 w 2594"/>
                <a:gd name="T61" fmla="*/ 2150 h 2830"/>
                <a:gd name="T62" fmla="*/ 66 w 2594"/>
                <a:gd name="T63" fmla="*/ 2107 h 2830"/>
                <a:gd name="T64" fmla="*/ 30 w 2594"/>
                <a:gd name="T65" fmla="*/ 2052 h 2830"/>
                <a:gd name="T66" fmla="*/ 11 w 2594"/>
                <a:gd name="T67" fmla="*/ 1990 h 2830"/>
                <a:gd name="T68" fmla="*/ 11 w 2594"/>
                <a:gd name="T69" fmla="*/ 1924 h 2830"/>
                <a:gd name="T70" fmla="*/ 30 w 2594"/>
                <a:gd name="T71" fmla="*/ 1861 h 2830"/>
                <a:gd name="T72" fmla="*/ 66 w 2594"/>
                <a:gd name="T73" fmla="*/ 1806 h 2830"/>
                <a:gd name="T74" fmla="*/ 116 w 2594"/>
                <a:gd name="T75" fmla="*/ 1765 h 2830"/>
                <a:gd name="T76" fmla="*/ 108 w 2594"/>
                <a:gd name="T77" fmla="*/ 1607 h 2830"/>
                <a:gd name="T78" fmla="*/ 57 w 2594"/>
                <a:gd name="T79" fmla="*/ 1564 h 2830"/>
                <a:gd name="T80" fmla="*/ 21 w 2594"/>
                <a:gd name="T81" fmla="*/ 1509 h 2830"/>
                <a:gd name="T82" fmla="*/ 2 w 2594"/>
                <a:gd name="T83" fmla="*/ 1447 h 2830"/>
                <a:gd name="T84" fmla="*/ 2 w 2594"/>
                <a:gd name="T85" fmla="*/ 1381 h 2830"/>
                <a:gd name="T86" fmla="*/ 21 w 2594"/>
                <a:gd name="T87" fmla="*/ 1318 h 2830"/>
                <a:gd name="T88" fmla="*/ 57 w 2594"/>
                <a:gd name="T89" fmla="*/ 1263 h 2830"/>
                <a:gd name="T90" fmla="*/ 108 w 2594"/>
                <a:gd name="T91" fmla="*/ 1222 h 2830"/>
                <a:gd name="T92" fmla="*/ 108 w 2594"/>
                <a:gd name="T93" fmla="*/ 1064 h 2830"/>
                <a:gd name="T94" fmla="*/ 57 w 2594"/>
                <a:gd name="T95" fmla="*/ 1021 h 2830"/>
                <a:gd name="T96" fmla="*/ 21 w 2594"/>
                <a:gd name="T97" fmla="*/ 966 h 2830"/>
                <a:gd name="T98" fmla="*/ 2 w 2594"/>
                <a:gd name="T99" fmla="*/ 904 h 2830"/>
                <a:gd name="T100" fmla="*/ 2 w 2594"/>
                <a:gd name="T101" fmla="*/ 838 h 2830"/>
                <a:gd name="T102" fmla="*/ 21 w 2594"/>
                <a:gd name="T103" fmla="*/ 775 h 2830"/>
                <a:gd name="T104" fmla="*/ 57 w 2594"/>
                <a:gd name="T105" fmla="*/ 720 h 2830"/>
                <a:gd name="T106" fmla="*/ 108 w 2594"/>
                <a:gd name="T107" fmla="*/ 678 h 2830"/>
                <a:gd name="T108" fmla="*/ 1204 w 2594"/>
                <a:gd name="T109" fmla="*/ 18 h 2830"/>
                <a:gd name="T110" fmla="*/ 1262 w 2594"/>
                <a:gd name="T111" fmla="*/ 2 h 2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94" h="2830">
                  <a:moveTo>
                    <a:pt x="1293" y="0"/>
                  </a:moveTo>
                  <a:lnTo>
                    <a:pt x="1324" y="2"/>
                  </a:lnTo>
                  <a:lnTo>
                    <a:pt x="1353" y="7"/>
                  </a:lnTo>
                  <a:lnTo>
                    <a:pt x="1382" y="18"/>
                  </a:lnTo>
                  <a:lnTo>
                    <a:pt x="1409" y="32"/>
                  </a:lnTo>
                  <a:lnTo>
                    <a:pt x="2478" y="678"/>
                  </a:lnTo>
                  <a:lnTo>
                    <a:pt x="2505" y="698"/>
                  </a:lnTo>
                  <a:lnTo>
                    <a:pt x="2529" y="720"/>
                  </a:lnTo>
                  <a:lnTo>
                    <a:pt x="2549" y="747"/>
                  </a:lnTo>
                  <a:lnTo>
                    <a:pt x="2565" y="775"/>
                  </a:lnTo>
                  <a:lnTo>
                    <a:pt x="2576" y="806"/>
                  </a:lnTo>
                  <a:lnTo>
                    <a:pt x="2584" y="838"/>
                  </a:lnTo>
                  <a:lnTo>
                    <a:pt x="2586" y="871"/>
                  </a:lnTo>
                  <a:lnTo>
                    <a:pt x="2584" y="904"/>
                  </a:lnTo>
                  <a:lnTo>
                    <a:pt x="2576" y="936"/>
                  </a:lnTo>
                  <a:lnTo>
                    <a:pt x="2565" y="966"/>
                  </a:lnTo>
                  <a:lnTo>
                    <a:pt x="2549" y="995"/>
                  </a:lnTo>
                  <a:lnTo>
                    <a:pt x="2529" y="1021"/>
                  </a:lnTo>
                  <a:lnTo>
                    <a:pt x="2505" y="1044"/>
                  </a:lnTo>
                  <a:lnTo>
                    <a:pt x="2478" y="1064"/>
                  </a:lnTo>
                  <a:lnTo>
                    <a:pt x="2347" y="1143"/>
                  </a:lnTo>
                  <a:lnTo>
                    <a:pt x="2478" y="1222"/>
                  </a:lnTo>
                  <a:lnTo>
                    <a:pt x="2505" y="1241"/>
                  </a:lnTo>
                  <a:lnTo>
                    <a:pt x="2529" y="1263"/>
                  </a:lnTo>
                  <a:lnTo>
                    <a:pt x="2549" y="1290"/>
                  </a:lnTo>
                  <a:lnTo>
                    <a:pt x="2565" y="1318"/>
                  </a:lnTo>
                  <a:lnTo>
                    <a:pt x="2576" y="1349"/>
                  </a:lnTo>
                  <a:lnTo>
                    <a:pt x="2584" y="1381"/>
                  </a:lnTo>
                  <a:lnTo>
                    <a:pt x="2586" y="1414"/>
                  </a:lnTo>
                  <a:lnTo>
                    <a:pt x="2584" y="1447"/>
                  </a:lnTo>
                  <a:lnTo>
                    <a:pt x="2576" y="1479"/>
                  </a:lnTo>
                  <a:lnTo>
                    <a:pt x="2565" y="1509"/>
                  </a:lnTo>
                  <a:lnTo>
                    <a:pt x="2549" y="1538"/>
                  </a:lnTo>
                  <a:lnTo>
                    <a:pt x="2529" y="1564"/>
                  </a:lnTo>
                  <a:lnTo>
                    <a:pt x="2505" y="1587"/>
                  </a:lnTo>
                  <a:lnTo>
                    <a:pt x="2478" y="1607"/>
                  </a:lnTo>
                  <a:lnTo>
                    <a:pt x="2351" y="1683"/>
                  </a:lnTo>
                  <a:lnTo>
                    <a:pt x="2486" y="1765"/>
                  </a:lnTo>
                  <a:lnTo>
                    <a:pt x="2513" y="1784"/>
                  </a:lnTo>
                  <a:lnTo>
                    <a:pt x="2536" y="1806"/>
                  </a:lnTo>
                  <a:lnTo>
                    <a:pt x="2556" y="1833"/>
                  </a:lnTo>
                  <a:lnTo>
                    <a:pt x="2572" y="1861"/>
                  </a:lnTo>
                  <a:lnTo>
                    <a:pt x="2584" y="1892"/>
                  </a:lnTo>
                  <a:lnTo>
                    <a:pt x="2591" y="1924"/>
                  </a:lnTo>
                  <a:lnTo>
                    <a:pt x="2594" y="1957"/>
                  </a:lnTo>
                  <a:lnTo>
                    <a:pt x="2591" y="1990"/>
                  </a:lnTo>
                  <a:lnTo>
                    <a:pt x="2584" y="2022"/>
                  </a:lnTo>
                  <a:lnTo>
                    <a:pt x="2572" y="2052"/>
                  </a:lnTo>
                  <a:lnTo>
                    <a:pt x="2556" y="2081"/>
                  </a:lnTo>
                  <a:lnTo>
                    <a:pt x="2536" y="2107"/>
                  </a:lnTo>
                  <a:lnTo>
                    <a:pt x="2513" y="2130"/>
                  </a:lnTo>
                  <a:lnTo>
                    <a:pt x="2486" y="2150"/>
                  </a:lnTo>
                  <a:lnTo>
                    <a:pt x="1418" y="2797"/>
                  </a:lnTo>
                  <a:lnTo>
                    <a:pt x="1390" y="2811"/>
                  </a:lnTo>
                  <a:lnTo>
                    <a:pt x="1362" y="2821"/>
                  </a:lnTo>
                  <a:lnTo>
                    <a:pt x="1331" y="2828"/>
                  </a:lnTo>
                  <a:lnTo>
                    <a:pt x="1300" y="2830"/>
                  </a:lnTo>
                  <a:lnTo>
                    <a:pt x="1270" y="2828"/>
                  </a:lnTo>
                  <a:lnTo>
                    <a:pt x="1240" y="2821"/>
                  </a:lnTo>
                  <a:lnTo>
                    <a:pt x="1212" y="2811"/>
                  </a:lnTo>
                  <a:lnTo>
                    <a:pt x="1184" y="2797"/>
                  </a:lnTo>
                  <a:lnTo>
                    <a:pt x="116" y="2150"/>
                  </a:lnTo>
                  <a:lnTo>
                    <a:pt x="89" y="2130"/>
                  </a:lnTo>
                  <a:lnTo>
                    <a:pt x="66" y="2107"/>
                  </a:lnTo>
                  <a:lnTo>
                    <a:pt x="45" y="2081"/>
                  </a:lnTo>
                  <a:lnTo>
                    <a:pt x="30" y="2052"/>
                  </a:lnTo>
                  <a:lnTo>
                    <a:pt x="17" y="2022"/>
                  </a:lnTo>
                  <a:lnTo>
                    <a:pt x="11" y="1990"/>
                  </a:lnTo>
                  <a:lnTo>
                    <a:pt x="7" y="1957"/>
                  </a:lnTo>
                  <a:lnTo>
                    <a:pt x="11" y="1924"/>
                  </a:lnTo>
                  <a:lnTo>
                    <a:pt x="18" y="1892"/>
                  </a:lnTo>
                  <a:lnTo>
                    <a:pt x="30" y="1861"/>
                  </a:lnTo>
                  <a:lnTo>
                    <a:pt x="45" y="1833"/>
                  </a:lnTo>
                  <a:lnTo>
                    <a:pt x="66" y="1806"/>
                  </a:lnTo>
                  <a:lnTo>
                    <a:pt x="89" y="1784"/>
                  </a:lnTo>
                  <a:lnTo>
                    <a:pt x="116" y="1765"/>
                  </a:lnTo>
                  <a:lnTo>
                    <a:pt x="243" y="1688"/>
                  </a:lnTo>
                  <a:lnTo>
                    <a:pt x="108" y="1607"/>
                  </a:lnTo>
                  <a:lnTo>
                    <a:pt x="81" y="1587"/>
                  </a:lnTo>
                  <a:lnTo>
                    <a:pt x="57" y="1564"/>
                  </a:lnTo>
                  <a:lnTo>
                    <a:pt x="37" y="1538"/>
                  </a:lnTo>
                  <a:lnTo>
                    <a:pt x="21" y="1509"/>
                  </a:lnTo>
                  <a:lnTo>
                    <a:pt x="10" y="1479"/>
                  </a:lnTo>
                  <a:lnTo>
                    <a:pt x="2" y="1447"/>
                  </a:lnTo>
                  <a:lnTo>
                    <a:pt x="0" y="1414"/>
                  </a:lnTo>
                  <a:lnTo>
                    <a:pt x="2" y="1381"/>
                  </a:lnTo>
                  <a:lnTo>
                    <a:pt x="10" y="1349"/>
                  </a:lnTo>
                  <a:lnTo>
                    <a:pt x="21" y="1318"/>
                  </a:lnTo>
                  <a:lnTo>
                    <a:pt x="38" y="1290"/>
                  </a:lnTo>
                  <a:lnTo>
                    <a:pt x="57" y="1263"/>
                  </a:lnTo>
                  <a:lnTo>
                    <a:pt x="81" y="1241"/>
                  </a:lnTo>
                  <a:lnTo>
                    <a:pt x="108" y="1222"/>
                  </a:lnTo>
                  <a:lnTo>
                    <a:pt x="239" y="1143"/>
                  </a:lnTo>
                  <a:lnTo>
                    <a:pt x="108" y="1064"/>
                  </a:lnTo>
                  <a:lnTo>
                    <a:pt x="81" y="1044"/>
                  </a:lnTo>
                  <a:lnTo>
                    <a:pt x="57" y="1021"/>
                  </a:lnTo>
                  <a:lnTo>
                    <a:pt x="37" y="995"/>
                  </a:lnTo>
                  <a:lnTo>
                    <a:pt x="21" y="966"/>
                  </a:lnTo>
                  <a:lnTo>
                    <a:pt x="10" y="936"/>
                  </a:lnTo>
                  <a:lnTo>
                    <a:pt x="2" y="904"/>
                  </a:lnTo>
                  <a:lnTo>
                    <a:pt x="0" y="870"/>
                  </a:lnTo>
                  <a:lnTo>
                    <a:pt x="2" y="838"/>
                  </a:lnTo>
                  <a:lnTo>
                    <a:pt x="10" y="806"/>
                  </a:lnTo>
                  <a:lnTo>
                    <a:pt x="21" y="775"/>
                  </a:lnTo>
                  <a:lnTo>
                    <a:pt x="38" y="747"/>
                  </a:lnTo>
                  <a:lnTo>
                    <a:pt x="57" y="720"/>
                  </a:lnTo>
                  <a:lnTo>
                    <a:pt x="81" y="698"/>
                  </a:lnTo>
                  <a:lnTo>
                    <a:pt x="108" y="678"/>
                  </a:lnTo>
                  <a:lnTo>
                    <a:pt x="1177" y="32"/>
                  </a:lnTo>
                  <a:lnTo>
                    <a:pt x="1204" y="18"/>
                  </a:lnTo>
                  <a:lnTo>
                    <a:pt x="1233" y="7"/>
                  </a:lnTo>
                  <a:lnTo>
                    <a:pt x="1262" y="2"/>
                  </a:lnTo>
                  <a:lnTo>
                    <a:pt x="129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6409672" y="4141960"/>
              <a:ext cx="575461" cy="631479"/>
            </a:xfrm>
            <a:custGeom>
              <a:avLst/>
              <a:gdLst>
                <a:gd name="T0" fmla="*/ 2316 w 2369"/>
                <a:gd name="T1" fmla="*/ 1749 h 2605"/>
                <a:gd name="T2" fmla="*/ 2349 w 2369"/>
                <a:gd name="T3" fmla="*/ 1780 h 2605"/>
                <a:gd name="T4" fmla="*/ 2367 w 2369"/>
                <a:gd name="T5" fmla="*/ 1822 h 2605"/>
                <a:gd name="T6" fmla="*/ 2367 w 2369"/>
                <a:gd name="T7" fmla="*/ 1869 h 2605"/>
                <a:gd name="T8" fmla="*/ 2349 w 2369"/>
                <a:gd name="T9" fmla="*/ 1910 h 2605"/>
                <a:gd name="T10" fmla="*/ 2316 w 2369"/>
                <a:gd name="T11" fmla="*/ 1941 h 2605"/>
                <a:gd name="T12" fmla="*/ 1229 w 2369"/>
                <a:gd name="T13" fmla="*/ 2597 h 2605"/>
                <a:gd name="T14" fmla="*/ 1188 w 2369"/>
                <a:gd name="T15" fmla="*/ 2605 h 2605"/>
                <a:gd name="T16" fmla="*/ 1149 w 2369"/>
                <a:gd name="T17" fmla="*/ 2597 h 2605"/>
                <a:gd name="T18" fmla="*/ 62 w 2369"/>
                <a:gd name="T19" fmla="*/ 1941 h 2605"/>
                <a:gd name="T20" fmla="*/ 29 w 2369"/>
                <a:gd name="T21" fmla="*/ 1910 h 2605"/>
                <a:gd name="T22" fmla="*/ 11 w 2369"/>
                <a:gd name="T23" fmla="*/ 1869 h 2605"/>
                <a:gd name="T24" fmla="*/ 11 w 2369"/>
                <a:gd name="T25" fmla="*/ 1822 h 2605"/>
                <a:gd name="T26" fmla="*/ 29 w 2369"/>
                <a:gd name="T27" fmla="*/ 1780 h 2605"/>
                <a:gd name="T28" fmla="*/ 62 w 2369"/>
                <a:gd name="T29" fmla="*/ 1749 h 2605"/>
                <a:gd name="T30" fmla="*/ 1064 w 2369"/>
                <a:gd name="T31" fmla="*/ 2142 h 2605"/>
                <a:gd name="T32" fmla="*/ 1120 w 2369"/>
                <a:gd name="T33" fmla="*/ 2167 h 2605"/>
                <a:gd name="T34" fmla="*/ 1180 w 2369"/>
                <a:gd name="T35" fmla="*/ 2175 h 2605"/>
                <a:gd name="T36" fmla="*/ 1241 w 2369"/>
                <a:gd name="T37" fmla="*/ 2167 h 2605"/>
                <a:gd name="T38" fmla="*/ 1297 w 2369"/>
                <a:gd name="T39" fmla="*/ 2142 h 2605"/>
                <a:gd name="T40" fmla="*/ 2126 w 2369"/>
                <a:gd name="T41" fmla="*/ 1096 h 2605"/>
                <a:gd name="T42" fmla="*/ 2326 w 2369"/>
                <a:gd name="T43" fmla="*/ 1220 h 2605"/>
                <a:gd name="T44" fmla="*/ 2353 w 2369"/>
                <a:gd name="T45" fmla="*/ 1257 h 2605"/>
                <a:gd name="T46" fmla="*/ 2362 w 2369"/>
                <a:gd name="T47" fmla="*/ 1302 h 2605"/>
                <a:gd name="T48" fmla="*/ 2353 w 2369"/>
                <a:gd name="T49" fmla="*/ 1347 h 2605"/>
                <a:gd name="T50" fmla="*/ 2326 w 2369"/>
                <a:gd name="T51" fmla="*/ 1384 h 2605"/>
                <a:gd name="T52" fmla="*/ 1239 w 2369"/>
                <a:gd name="T53" fmla="*/ 2046 h 2605"/>
                <a:gd name="T54" fmla="*/ 1201 w 2369"/>
                <a:gd name="T55" fmla="*/ 2060 h 2605"/>
                <a:gd name="T56" fmla="*/ 1161 w 2369"/>
                <a:gd name="T57" fmla="*/ 2060 h 2605"/>
                <a:gd name="T58" fmla="*/ 1123 w 2369"/>
                <a:gd name="T59" fmla="*/ 2046 h 2605"/>
                <a:gd name="T60" fmla="*/ 36 w 2369"/>
                <a:gd name="T61" fmla="*/ 1384 h 2605"/>
                <a:gd name="T62" fmla="*/ 9 w 2369"/>
                <a:gd name="T63" fmla="*/ 1347 h 2605"/>
                <a:gd name="T64" fmla="*/ 0 w 2369"/>
                <a:gd name="T65" fmla="*/ 1302 h 2605"/>
                <a:gd name="T66" fmla="*/ 9 w 2369"/>
                <a:gd name="T67" fmla="*/ 1257 h 2605"/>
                <a:gd name="T68" fmla="*/ 36 w 2369"/>
                <a:gd name="T69" fmla="*/ 1220 h 2605"/>
                <a:gd name="T70" fmla="*/ 236 w 2369"/>
                <a:gd name="T71" fmla="*/ 1096 h 2605"/>
                <a:gd name="T72" fmla="*/ 1091 w 2369"/>
                <a:gd name="T73" fmla="*/ 1613 h 2605"/>
                <a:gd name="T74" fmla="*/ 1150 w 2369"/>
                <a:gd name="T75" fmla="*/ 1630 h 2605"/>
                <a:gd name="T76" fmla="*/ 1212 w 2369"/>
                <a:gd name="T77" fmla="*/ 1630 h 2605"/>
                <a:gd name="T78" fmla="*/ 1270 w 2369"/>
                <a:gd name="T79" fmla="*/ 1613 h 2605"/>
                <a:gd name="T80" fmla="*/ 2126 w 2369"/>
                <a:gd name="T81" fmla="*/ 1096 h 2605"/>
                <a:gd name="T82" fmla="*/ 1201 w 2369"/>
                <a:gd name="T83" fmla="*/ 2 h 2605"/>
                <a:gd name="T84" fmla="*/ 1239 w 2369"/>
                <a:gd name="T85" fmla="*/ 16 h 2605"/>
                <a:gd name="T86" fmla="*/ 2326 w 2369"/>
                <a:gd name="T87" fmla="*/ 677 h 2605"/>
                <a:gd name="T88" fmla="*/ 2353 w 2369"/>
                <a:gd name="T89" fmla="*/ 714 h 2605"/>
                <a:gd name="T90" fmla="*/ 2362 w 2369"/>
                <a:gd name="T91" fmla="*/ 759 h 2605"/>
                <a:gd name="T92" fmla="*/ 2353 w 2369"/>
                <a:gd name="T93" fmla="*/ 804 h 2605"/>
                <a:gd name="T94" fmla="*/ 2326 w 2369"/>
                <a:gd name="T95" fmla="*/ 841 h 2605"/>
                <a:gd name="T96" fmla="*/ 1239 w 2369"/>
                <a:gd name="T97" fmla="*/ 1503 h 2605"/>
                <a:gd name="T98" fmla="*/ 1201 w 2369"/>
                <a:gd name="T99" fmla="*/ 1517 h 2605"/>
                <a:gd name="T100" fmla="*/ 1161 w 2369"/>
                <a:gd name="T101" fmla="*/ 1517 h 2605"/>
                <a:gd name="T102" fmla="*/ 1123 w 2369"/>
                <a:gd name="T103" fmla="*/ 1503 h 2605"/>
                <a:gd name="T104" fmla="*/ 36 w 2369"/>
                <a:gd name="T105" fmla="*/ 841 h 2605"/>
                <a:gd name="T106" fmla="*/ 9 w 2369"/>
                <a:gd name="T107" fmla="*/ 804 h 2605"/>
                <a:gd name="T108" fmla="*/ 0 w 2369"/>
                <a:gd name="T109" fmla="*/ 759 h 2605"/>
                <a:gd name="T110" fmla="*/ 9 w 2369"/>
                <a:gd name="T111" fmla="*/ 714 h 2605"/>
                <a:gd name="T112" fmla="*/ 36 w 2369"/>
                <a:gd name="T113" fmla="*/ 677 h 2605"/>
                <a:gd name="T114" fmla="*/ 1123 w 2369"/>
                <a:gd name="T115" fmla="*/ 16 h 2605"/>
                <a:gd name="T116" fmla="*/ 1161 w 2369"/>
                <a:gd name="T117" fmla="*/ 2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9" h="2605">
                  <a:moveTo>
                    <a:pt x="2131" y="1637"/>
                  </a:moveTo>
                  <a:lnTo>
                    <a:pt x="2316" y="1749"/>
                  </a:lnTo>
                  <a:lnTo>
                    <a:pt x="2333" y="1763"/>
                  </a:lnTo>
                  <a:lnTo>
                    <a:pt x="2349" y="1780"/>
                  </a:lnTo>
                  <a:lnTo>
                    <a:pt x="2360" y="1800"/>
                  </a:lnTo>
                  <a:lnTo>
                    <a:pt x="2367" y="1822"/>
                  </a:lnTo>
                  <a:lnTo>
                    <a:pt x="2369" y="1845"/>
                  </a:lnTo>
                  <a:lnTo>
                    <a:pt x="2367" y="1869"/>
                  </a:lnTo>
                  <a:lnTo>
                    <a:pt x="2360" y="1890"/>
                  </a:lnTo>
                  <a:lnTo>
                    <a:pt x="2349" y="1910"/>
                  </a:lnTo>
                  <a:lnTo>
                    <a:pt x="2333" y="1927"/>
                  </a:lnTo>
                  <a:lnTo>
                    <a:pt x="2316" y="1941"/>
                  </a:lnTo>
                  <a:lnTo>
                    <a:pt x="1246" y="2589"/>
                  </a:lnTo>
                  <a:lnTo>
                    <a:pt x="1229" y="2597"/>
                  </a:lnTo>
                  <a:lnTo>
                    <a:pt x="1208" y="2604"/>
                  </a:lnTo>
                  <a:lnTo>
                    <a:pt x="1188" y="2605"/>
                  </a:lnTo>
                  <a:lnTo>
                    <a:pt x="1168" y="2604"/>
                  </a:lnTo>
                  <a:lnTo>
                    <a:pt x="1149" y="2597"/>
                  </a:lnTo>
                  <a:lnTo>
                    <a:pt x="1130" y="2589"/>
                  </a:lnTo>
                  <a:lnTo>
                    <a:pt x="62" y="1941"/>
                  </a:lnTo>
                  <a:lnTo>
                    <a:pt x="43" y="1927"/>
                  </a:lnTo>
                  <a:lnTo>
                    <a:pt x="29" y="1910"/>
                  </a:lnTo>
                  <a:lnTo>
                    <a:pt x="18" y="1890"/>
                  </a:lnTo>
                  <a:lnTo>
                    <a:pt x="11" y="1869"/>
                  </a:lnTo>
                  <a:lnTo>
                    <a:pt x="8" y="1845"/>
                  </a:lnTo>
                  <a:lnTo>
                    <a:pt x="11" y="1822"/>
                  </a:lnTo>
                  <a:lnTo>
                    <a:pt x="18" y="1800"/>
                  </a:lnTo>
                  <a:lnTo>
                    <a:pt x="29" y="1780"/>
                  </a:lnTo>
                  <a:lnTo>
                    <a:pt x="43" y="1763"/>
                  </a:lnTo>
                  <a:lnTo>
                    <a:pt x="62" y="1749"/>
                  </a:lnTo>
                  <a:lnTo>
                    <a:pt x="240" y="1641"/>
                  </a:lnTo>
                  <a:lnTo>
                    <a:pt x="1064" y="2142"/>
                  </a:lnTo>
                  <a:lnTo>
                    <a:pt x="1091" y="2156"/>
                  </a:lnTo>
                  <a:lnTo>
                    <a:pt x="1120" y="2167"/>
                  </a:lnTo>
                  <a:lnTo>
                    <a:pt x="1150" y="2173"/>
                  </a:lnTo>
                  <a:lnTo>
                    <a:pt x="1180" y="2175"/>
                  </a:lnTo>
                  <a:lnTo>
                    <a:pt x="1212" y="2173"/>
                  </a:lnTo>
                  <a:lnTo>
                    <a:pt x="1241" y="2167"/>
                  </a:lnTo>
                  <a:lnTo>
                    <a:pt x="1270" y="2156"/>
                  </a:lnTo>
                  <a:lnTo>
                    <a:pt x="1297" y="2142"/>
                  </a:lnTo>
                  <a:lnTo>
                    <a:pt x="2131" y="1637"/>
                  </a:lnTo>
                  <a:close/>
                  <a:moveTo>
                    <a:pt x="2126" y="1096"/>
                  </a:moveTo>
                  <a:lnTo>
                    <a:pt x="2307" y="1206"/>
                  </a:lnTo>
                  <a:lnTo>
                    <a:pt x="2326" y="1220"/>
                  </a:lnTo>
                  <a:lnTo>
                    <a:pt x="2341" y="1237"/>
                  </a:lnTo>
                  <a:lnTo>
                    <a:pt x="2353" y="1257"/>
                  </a:lnTo>
                  <a:lnTo>
                    <a:pt x="2359" y="1279"/>
                  </a:lnTo>
                  <a:lnTo>
                    <a:pt x="2362" y="1302"/>
                  </a:lnTo>
                  <a:lnTo>
                    <a:pt x="2359" y="1326"/>
                  </a:lnTo>
                  <a:lnTo>
                    <a:pt x="2353" y="1347"/>
                  </a:lnTo>
                  <a:lnTo>
                    <a:pt x="2341" y="1367"/>
                  </a:lnTo>
                  <a:lnTo>
                    <a:pt x="2326" y="1384"/>
                  </a:lnTo>
                  <a:lnTo>
                    <a:pt x="2307" y="1399"/>
                  </a:lnTo>
                  <a:lnTo>
                    <a:pt x="1239" y="2046"/>
                  </a:lnTo>
                  <a:lnTo>
                    <a:pt x="1220" y="2055"/>
                  </a:lnTo>
                  <a:lnTo>
                    <a:pt x="1201" y="2060"/>
                  </a:lnTo>
                  <a:lnTo>
                    <a:pt x="1180" y="2062"/>
                  </a:lnTo>
                  <a:lnTo>
                    <a:pt x="1161" y="2060"/>
                  </a:lnTo>
                  <a:lnTo>
                    <a:pt x="1141" y="2055"/>
                  </a:lnTo>
                  <a:lnTo>
                    <a:pt x="1123" y="2046"/>
                  </a:lnTo>
                  <a:lnTo>
                    <a:pt x="55" y="1399"/>
                  </a:lnTo>
                  <a:lnTo>
                    <a:pt x="36" y="1384"/>
                  </a:lnTo>
                  <a:lnTo>
                    <a:pt x="21" y="1367"/>
                  </a:lnTo>
                  <a:lnTo>
                    <a:pt x="9" y="1347"/>
                  </a:lnTo>
                  <a:lnTo>
                    <a:pt x="3" y="1326"/>
                  </a:lnTo>
                  <a:lnTo>
                    <a:pt x="0" y="1302"/>
                  </a:lnTo>
                  <a:lnTo>
                    <a:pt x="3" y="1279"/>
                  </a:lnTo>
                  <a:lnTo>
                    <a:pt x="9" y="1257"/>
                  </a:lnTo>
                  <a:lnTo>
                    <a:pt x="21" y="1237"/>
                  </a:lnTo>
                  <a:lnTo>
                    <a:pt x="36" y="1220"/>
                  </a:lnTo>
                  <a:lnTo>
                    <a:pt x="55" y="1206"/>
                  </a:lnTo>
                  <a:lnTo>
                    <a:pt x="236" y="1096"/>
                  </a:lnTo>
                  <a:lnTo>
                    <a:pt x="1064" y="1599"/>
                  </a:lnTo>
                  <a:lnTo>
                    <a:pt x="1091" y="1613"/>
                  </a:lnTo>
                  <a:lnTo>
                    <a:pt x="1120" y="1624"/>
                  </a:lnTo>
                  <a:lnTo>
                    <a:pt x="1150" y="1630"/>
                  </a:lnTo>
                  <a:lnTo>
                    <a:pt x="1180" y="1632"/>
                  </a:lnTo>
                  <a:lnTo>
                    <a:pt x="1212" y="1630"/>
                  </a:lnTo>
                  <a:lnTo>
                    <a:pt x="1241" y="1624"/>
                  </a:lnTo>
                  <a:lnTo>
                    <a:pt x="1270" y="1613"/>
                  </a:lnTo>
                  <a:lnTo>
                    <a:pt x="1297" y="1599"/>
                  </a:lnTo>
                  <a:lnTo>
                    <a:pt x="2126" y="1096"/>
                  </a:lnTo>
                  <a:close/>
                  <a:moveTo>
                    <a:pt x="1181" y="0"/>
                  </a:moveTo>
                  <a:lnTo>
                    <a:pt x="1201" y="2"/>
                  </a:lnTo>
                  <a:lnTo>
                    <a:pt x="1221" y="7"/>
                  </a:lnTo>
                  <a:lnTo>
                    <a:pt x="1239" y="16"/>
                  </a:lnTo>
                  <a:lnTo>
                    <a:pt x="2307" y="663"/>
                  </a:lnTo>
                  <a:lnTo>
                    <a:pt x="2326" y="677"/>
                  </a:lnTo>
                  <a:lnTo>
                    <a:pt x="2341" y="694"/>
                  </a:lnTo>
                  <a:lnTo>
                    <a:pt x="2353" y="714"/>
                  </a:lnTo>
                  <a:lnTo>
                    <a:pt x="2359" y="736"/>
                  </a:lnTo>
                  <a:lnTo>
                    <a:pt x="2362" y="759"/>
                  </a:lnTo>
                  <a:lnTo>
                    <a:pt x="2359" y="782"/>
                  </a:lnTo>
                  <a:lnTo>
                    <a:pt x="2353" y="804"/>
                  </a:lnTo>
                  <a:lnTo>
                    <a:pt x="2341" y="824"/>
                  </a:lnTo>
                  <a:lnTo>
                    <a:pt x="2326" y="841"/>
                  </a:lnTo>
                  <a:lnTo>
                    <a:pt x="2307" y="856"/>
                  </a:lnTo>
                  <a:lnTo>
                    <a:pt x="1239" y="1503"/>
                  </a:lnTo>
                  <a:lnTo>
                    <a:pt x="1220" y="1512"/>
                  </a:lnTo>
                  <a:lnTo>
                    <a:pt x="1201" y="1517"/>
                  </a:lnTo>
                  <a:lnTo>
                    <a:pt x="1180" y="1519"/>
                  </a:lnTo>
                  <a:lnTo>
                    <a:pt x="1161" y="1517"/>
                  </a:lnTo>
                  <a:lnTo>
                    <a:pt x="1141" y="1512"/>
                  </a:lnTo>
                  <a:lnTo>
                    <a:pt x="1123" y="1503"/>
                  </a:lnTo>
                  <a:lnTo>
                    <a:pt x="55" y="856"/>
                  </a:lnTo>
                  <a:lnTo>
                    <a:pt x="36" y="841"/>
                  </a:lnTo>
                  <a:lnTo>
                    <a:pt x="21" y="824"/>
                  </a:lnTo>
                  <a:lnTo>
                    <a:pt x="9" y="804"/>
                  </a:lnTo>
                  <a:lnTo>
                    <a:pt x="3" y="782"/>
                  </a:lnTo>
                  <a:lnTo>
                    <a:pt x="0" y="759"/>
                  </a:lnTo>
                  <a:lnTo>
                    <a:pt x="3" y="736"/>
                  </a:lnTo>
                  <a:lnTo>
                    <a:pt x="9" y="714"/>
                  </a:lnTo>
                  <a:lnTo>
                    <a:pt x="21" y="694"/>
                  </a:lnTo>
                  <a:lnTo>
                    <a:pt x="36" y="677"/>
                  </a:lnTo>
                  <a:lnTo>
                    <a:pt x="55" y="663"/>
                  </a:lnTo>
                  <a:lnTo>
                    <a:pt x="1123" y="16"/>
                  </a:lnTo>
                  <a:lnTo>
                    <a:pt x="1141" y="7"/>
                  </a:lnTo>
                  <a:lnTo>
                    <a:pt x="1161" y="2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6436833" y="4169121"/>
              <a:ext cx="521140" cy="577158"/>
            </a:xfrm>
            <a:custGeom>
              <a:avLst/>
              <a:gdLst>
                <a:gd name="T0" fmla="*/ 1909 w 2144"/>
                <a:gd name="T1" fmla="*/ 1591 h 2381"/>
                <a:gd name="T2" fmla="*/ 2144 w 2144"/>
                <a:gd name="T3" fmla="*/ 1733 h 2381"/>
                <a:gd name="T4" fmla="*/ 1075 w 2144"/>
                <a:gd name="T5" fmla="*/ 2381 h 2381"/>
                <a:gd name="T6" fmla="*/ 7 w 2144"/>
                <a:gd name="T7" fmla="*/ 1733 h 2381"/>
                <a:gd name="T8" fmla="*/ 235 w 2144"/>
                <a:gd name="T9" fmla="*/ 1596 h 2381"/>
                <a:gd name="T10" fmla="*/ 951 w 2144"/>
                <a:gd name="T11" fmla="*/ 2030 h 2381"/>
                <a:gd name="T12" fmla="*/ 978 w 2144"/>
                <a:gd name="T13" fmla="*/ 2044 h 2381"/>
                <a:gd name="T14" fmla="*/ 1007 w 2144"/>
                <a:gd name="T15" fmla="*/ 2055 h 2381"/>
                <a:gd name="T16" fmla="*/ 1037 w 2144"/>
                <a:gd name="T17" fmla="*/ 2061 h 2381"/>
                <a:gd name="T18" fmla="*/ 1067 w 2144"/>
                <a:gd name="T19" fmla="*/ 2063 h 2381"/>
                <a:gd name="T20" fmla="*/ 1099 w 2144"/>
                <a:gd name="T21" fmla="*/ 2061 h 2381"/>
                <a:gd name="T22" fmla="*/ 1128 w 2144"/>
                <a:gd name="T23" fmla="*/ 2055 h 2381"/>
                <a:gd name="T24" fmla="*/ 1157 w 2144"/>
                <a:gd name="T25" fmla="*/ 2044 h 2381"/>
                <a:gd name="T26" fmla="*/ 1184 w 2144"/>
                <a:gd name="T27" fmla="*/ 2030 h 2381"/>
                <a:gd name="T28" fmla="*/ 1909 w 2144"/>
                <a:gd name="T29" fmla="*/ 1591 h 2381"/>
                <a:gd name="T30" fmla="*/ 1905 w 2144"/>
                <a:gd name="T31" fmla="*/ 1050 h 2381"/>
                <a:gd name="T32" fmla="*/ 2136 w 2144"/>
                <a:gd name="T33" fmla="*/ 1190 h 2381"/>
                <a:gd name="T34" fmla="*/ 1067 w 2144"/>
                <a:gd name="T35" fmla="*/ 1838 h 2381"/>
                <a:gd name="T36" fmla="*/ 0 w 2144"/>
                <a:gd name="T37" fmla="*/ 1190 h 2381"/>
                <a:gd name="T38" fmla="*/ 230 w 2144"/>
                <a:gd name="T39" fmla="*/ 1050 h 2381"/>
                <a:gd name="T40" fmla="*/ 951 w 2144"/>
                <a:gd name="T41" fmla="*/ 1487 h 2381"/>
                <a:gd name="T42" fmla="*/ 978 w 2144"/>
                <a:gd name="T43" fmla="*/ 1501 h 2381"/>
                <a:gd name="T44" fmla="*/ 1007 w 2144"/>
                <a:gd name="T45" fmla="*/ 1512 h 2381"/>
                <a:gd name="T46" fmla="*/ 1037 w 2144"/>
                <a:gd name="T47" fmla="*/ 1518 h 2381"/>
                <a:gd name="T48" fmla="*/ 1067 w 2144"/>
                <a:gd name="T49" fmla="*/ 1520 h 2381"/>
                <a:gd name="T50" fmla="*/ 1099 w 2144"/>
                <a:gd name="T51" fmla="*/ 1518 h 2381"/>
                <a:gd name="T52" fmla="*/ 1128 w 2144"/>
                <a:gd name="T53" fmla="*/ 1512 h 2381"/>
                <a:gd name="T54" fmla="*/ 1157 w 2144"/>
                <a:gd name="T55" fmla="*/ 1501 h 2381"/>
                <a:gd name="T56" fmla="*/ 1184 w 2144"/>
                <a:gd name="T57" fmla="*/ 1487 h 2381"/>
                <a:gd name="T58" fmla="*/ 1905 w 2144"/>
                <a:gd name="T59" fmla="*/ 1050 h 2381"/>
                <a:gd name="T60" fmla="*/ 1068 w 2144"/>
                <a:gd name="T61" fmla="*/ 0 h 2381"/>
                <a:gd name="T62" fmla="*/ 2136 w 2144"/>
                <a:gd name="T63" fmla="*/ 647 h 2381"/>
                <a:gd name="T64" fmla="*/ 1067 w 2144"/>
                <a:gd name="T65" fmla="*/ 1295 h 2381"/>
                <a:gd name="T66" fmla="*/ 0 w 2144"/>
                <a:gd name="T67" fmla="*/ 647 h 2381"/>
                <a:gd name="T68" fmla="*/ 1068 w 2144"/>
                <a:gd name="T69" fmla="*/ 0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44" h="2381">
                  <a:moveTo>
                    <a:pt x="1909" y="1591"/>
                  </a:moveTo>
                  <a:lnTo>
                    <a:pt x="2144" y="1733"/>
                  </a:lnTo>
                  <a:lnTo>
                    <a:pt x="1075" y="2381"/>
                  </a:lnTo>
                  <a:lnTo>
                    <a:pt x="7" y="1733"/>
                  </a:lnTo>
                  <a:lnTo>
                    <a:pt x="235" y="1596"/>
                  </a:lnTo>
                  <a:lnTo>
                    <a:pt x="951" y="2030"/>
                  </a:lnTo>
                  <a:lnTo>
                    <a:pt x="978" y="2044"/>
                  </a:lnTo>
                  <a:lnTo>
                    <a:pt x="1007" y="2055"/>
                  </a:lnTo>
                  <a:lnTo>
                    <a:pt x="1037" y="2061"/>
                  </a:lnTo>
                  <a:lnTo>
                    <a:pt x="1067" y="2063"/>
                  </a:lnTo>
                  <a:lnTo>
                    <a:pt x="1099" y="2061"/>
                  </a:lnTo>
                  <a:lnTo>
                    <a:pt x="1128" y="2055"/>
                  </a:lnTo>
                  <a:lnTo>
                    <a:pt x="1157" y="2044"/>
                  </a:lnTo>
                  <a:lnTo>
                    <a:pt x="1184" y="2030"/>
                  </a:lnTo>
                  <a:lnTo>
                    <a:pt x="1909" y="1591"/>
                  </a:lnTo>
                  <a:close/>
                  <a:moveTo>
                    <a:pt x="1905" y="1050"/>
                  </a:moveTo>
                  <a:lnTo>
                    <a:pt x="2136" y="1190"/>
                  </a:lnTo>
                  <a:lnTo>
                    <a:pt x="1067" y="1838"/>
                  </a:lnTo>
                  <a:lnTo>
                    <a:pt x="0" y="1190"/>
                  </a:lnTo>
                  <a:lnTo>
                    <a:pt x="230" y="1050"/>
                  </a:lnTo>
                  <a:lnTo>
                    <a:pt x="951" y="1487"/>
                  </a:lnTo>
                  <a:lnTo>
                    <a:pt x="978" y="1501"/>
                  </a:lnTo>
                  <a:lnTo>
                    <a:pt x="1007" y="1512"/>
                  </a:lnTo>
                  <a:lnTo>
                    <a:pt x="1037" y="1518"/>
                  </a:lnTo>
                  <a:lnTo>
                    <a:pt x="1067" y="1520"/>
                  </a:lnTo>
                  <a:lnTo>
                    <a:pt x="1099" y="1518"/>
                  </a:lnTo>
                  <a:lnTo>
                    <a:pt x="1128" y="1512"/>
                  </a:lnTo>
                  <a:lnTo>
                    <a:pt x="1157" y="1501"/>
                  </a:lnTo>
                  <a:lnTo>
                    <a:pt x="1184" y="1487"/>
                  </a:lnTo>
                  <a:lnTo>
                    <a:pt x="1905" y="1050"/>
                  </a:lnTo>
                  <a:close/>
                  <a:moveTo>
                    <a:pt x="1068" y="0"/>
                  </a:moveTo>
                  <a:lnTo>
                    <a:pt x="2136" y="647"/>
                  </a:lnTo>
                  <a:lnTo>
                    <a:pt x="1067" y="1295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BAE15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6487759" y="4197979"/>
              <a:ext cx="470215" cy="517745"/>
            </a:xfrm>
            <a:custGeom>
              <a:avLst/>
              <a:gdLst>
                <a:gd name="T0" fmla="*/ 1120 w 1934"/>
                <a:gd name="T1" fmla="*/ 1941 h 2135"/>
                <a:gd name="T2" fmla="*/ 1163 w 1934"/>
                <a:gd name="T3" fmla="*/ 2050 h 2135"/>
                <a:gd name="T4" fmla="*/ 1066 w 1934"/>
                <a:gd name="T5" fmla="*/ 2110 h 2135"/>
                <a:gd name="T6" fmla="*/ 1022 w 1934"/>
                <a:gd name="T7" fmla="*/ 2001 h 2135"/>
                <a:gd name="T8" fmla="*/ 1091 w 1934"/>
                <a:gd name="T9" fmla="*/ 1843 h 2135"/>
                <a:gd name="T10" fmla="*/ 425 w 1934"/>
                <a:gd name="T11" fmla="*/ 1771 h 2135"/>
                <a:gd name="T12" fmla="*/ 468 w 1934"/>
                <a:gd name="T13" fmla="*/ 1894 h 2135"/>
                <a:gd name="T14" fmla="*/ 494 w 1934"/>
                <a:gd name="T15" fmla="*/ 1990 h 2135"/>
                <a:gd name="T16" fmla="*/ 504 w 1934"/>
                <a:gd name="T17" fmla="*/ 2046 h 2135"/>
                <a:gd name="T18" fmla="*/ 346 w 1934"/>
                <a:gd name="T19" fmla="*/ 1884 h 2135"/>
                <a:gd name="T20" fmla="*/ 288 w 1934"/>
                <a:gd name="T21" fmla="*/ 1740 h 2135"/>
                <a:gd name="T22" fmla="*/ 200 w 1934"/>
                <a:gd name="T23" fmla="*/ 1586 h 2135"/>
                <a:gd name="T24" fmla="*/ 1806 w 1934"/>
                <a:gd name="T25" fmla="*/ 1561 h 2135"/>
                <a:gd name="T26" fmla="*/ 1821 w 1934"/>
                <a:gd name="T27" fmla="*/ 1685 h 2135"/>
                <a:gd name="T28" fmla="*/ 1576 w 1934"/>
                <a:gd name="T29" fmla="*/ 1612 h 2135"/>
                <a:gd name="T30" fmla="*/ 1404 w 1934"/>
                <a:gd name="T31" fmla="*/ 1110 h 2135"/>
                <a:gd name="T32" fmla="*/ 1444 w 1934"/>
                <a:gd name="T33" fmla="*/ 1137 h 2135"/>
                <a:gd name="T34" fmla="*/ 1453 w 1934"/>
                <a:gd name="T35" fmla="*/ 1180 h 2135"/>
                <a:gd name="T36" fmla="*/ 1413 w 1934"/>
                <a:gd name="T37" fmla="*/ 1221 h 2135"/>
                <a:gd name="T38" fmla="*/ 1342 w 1934"/>
                <a:gd name="T39" fmla="*/ 1230 h 2135"/>
                <a:gd name="T40" fmla="*/ 1289 w 1934"/>
                <a:gd name="T41" fmla="*/ 1201 h 2135"/>
                <a:gd name="T42" fmla="*/ 248 w 1934"/>
                <a:gd name="T43" fmla="*/ 1102 h 2135"/>
                <a:gd name="T44" fmla="*/ 307 w 1934"/>
                <a:gd name="T45" fmla="*/ 1117 h 2135"/>
                <a:gd name="T46" fmla="*/ 334 w 1934"/>
                <a:gd name="T47" fmla="*/ 1157 h 2135"/>
                <a:gd name="T48" fmla="*/ 311 w 1934"/>
                <a:gd name="T49" fmla="*/ 1201 h 2135"/>
                <a:gd name="T50" fmla="*/ 250 w 1934"/>
                <a:gd name="T51" fmla="*/ 1221 h 2135"/>
                <a:gd name="T52" fmla="*/ 188 w 1934"/>
                <a:gd name="T53" fmla="*/ 1203 h 2135"/>
                <a:gd name="T54" fmla="*/ 165 w 1934"/>
                <a:gd name="T55" fmla="*/ 1160 h 2135"/>
                <a:gd name="T56" fmla="*/ 191 w 1934"/>
                <a:gd name="T57" fmla="*/ 1119 h 2135"/>
                <a:gd name="T58" fmla="*/ 248 w 1934"/>
                <a:gd name="T59" fmla="*/ 1102 h 2135"/>
                <a:gd name="T60" fmla="*/ 953 w 1934"/>
                <a:gd name="T61" fmla="*/ 607 h 2135"/>
                <a:gd name="T62" fmla="*/ 1149 w 1934"/>
                <a:gd name="T63" fmla="*/ 488 h 2135"/>
                <a:gd name="T64" fmla="*/ 627 w 1934"/>
                <a:gd name="T65" fmla="*/ 411 h 2135"/>
                <a:gd name="T66" fmla="*/ 844 w 1934"/>
                <a:gd name="T67" fmla="*/ 542 h 2135"/>
                <a:gd name="T68" fmla="*/ 878 w 1934"/>
                <a:gd name="T69" fmla="*/ 259 h 2135"/>
                <a:gd name="T70" fmla="*/ 1069 w 1934"/>
                <a:gd name="T71" fmla="*/ 12 h 2135"/>
                <a:gd name="T72" fmla="*/ 1149 w 1934"/>
                <a:gd name="T73" fmla="*/ 290 h 2135"/>
                <a:gd name="T74" fmla="*/ 1394 w 1934"/>
                <a:gd name="T75" fmla="*/ 209 h 2135"/>
                <a:gd name="T76" fmla="*/ 1739 w 1934"/>
                <a:gd name="T77" fmla="*/ 644 h 2135"/>
                <a:gd name="T78" fmla="*/ 1262 w 1934"/>
                <a:gd name="T79" fmla="*/ 934 h 2135"/>
                <a:gd name="T80" fmla="*/ 433 w 1934"/>
                <a:gd name="T81" fmla="*/ 921 h 2135"/>
                <a:gd name="T82" fmla="*/ 374 w 1934"/>
                <a:gd name="T83" fmla="*/ 563 h 2135"/>
                <a:gd name="T84" fmla="*/ 265 w 1934"/>
                <a:gd name="T85" fmla="*/ 498 h 2135"/>
                <a:gd name="T86" fmla="*/ 306 w 1934"/>
                <a:gd name="T87" fmla="*/ 219 h 2135"/>
                <a:gd name="T88" fmla="*/ 769 w 1934"/>
                <a:gd name="T89" fmla="*/ 193 h 2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4" h="2135">
                  <a:moveTo>
                    <a:pt x="1091" y="1843"/>
                  </a:moveTo>
                  <a:lnTo>
                    <a:pt x="1105" y="1894"/>
                  </a:lnTo>
                  <a:lnTo>
                    <a:pt x="1120" y="1941"/>
                  </a:lnTo>
                  <a:lnTo>
                    <a:pt x="1135" y="1982"/>
                  </a:lnTo>
                  <a:lnTo>
                    <a:pt x="1150" y="2019"/>
                  </a:lnTo>
                  <a:lnTo>
                    <a:pt x="1163" y="2050"/>
                  </a:lnTo>
                  <a:lnTo>
                    <a:pt x="1176" y="2077"/>
                  </a:lnTo>
                  <a:lnTo>
                    <a:pt x="1079" y="2135"/>
                  </a:lnTo>
                  <a:lnTo>
                    <a:pt x="1066" y="2110"/>
                  </a:lnTo>
                  <a:lnTo>
                    <a:pt x="1052" y="2078"/>
                  </a:lnTo>
                  <a:lnTo>
                    <a:pt x="1037" y="2042"/>
                  </a:lnTo>
                  <a:lnTo>
                    <a:pt x="1022" y="2001"/>
                  </a:lnTo>
                  <a:lnTo>
                    <a:pt x="1006" y="1954"/>
                  </a:lnTo>
                  <a:lnTo>
                    <a:pt x="991" y="1904"/>
                  </a:lnTo>
                  <a:lnTo>
                    <a:pt x="1091" y="1843"/>
                  </a:lnTo>
                  <a:close/>
                  <a:moveTo>
                    <a:pt x="200" y="1586"/>
                  </a:moveTo>
                  <a:lnTo>
                    <a:pt x="527" y="1784"/>
                  </a:lnTo>
                  <a:lnTo>
                    <a:pt x="425" y="1771"/>
                  </a:lnTo>
                  <a:lnTo>
                    <a:pt x="442" y="1814"/>
                  </a:lnTo>
                  <a:lnTo>
                    <a:pt x="456" y="1855"/>
                  </a:lnTo>
                  <a:lnTo>
                    <a:pt x="468" y="1894"/>
                  </a:lnTo>
                  <a:lnTo>
                    <a:pt x="478" y="1930"/>
                  </a:lnTo>
                  <a:lnTo>
                    <a:pt x="486" y="1962"/>
                  </a:lnTo>
                  <a:lnTo>
                    <a:pt x="494" y="1990"/>
                  </a:lnTo>
                  <a:lnTo>
                    <a:pt x="499" y="2014"/>
                  </a:lnTo>
                  <a:lnTo>
                    <a:pt x="502" y="2033"/>
                  </a:lnTo>
                  <a:lnTo>
                    <a:pt x="504" y="2046"/>
                  </a:lnTo>
                  <a:lnTo>
                    <a:pt x="371" y="1965"/>
                  </a:lnTo>
                  <a:lnTo>
                    <a:pt x="359" y="1926"/>
                  </a:lnTo>
                  <a:lnTo>
                    <a:pt x="346" y="1884"/>
                  </a:lnTo>
                  <a:lnTo>
                    <a:pt x="330" y="1838"/>
                  </a:lnTo>
                  <a:lnTo>
                    <a:pt x="310" y="1790"/>
                  </a:lnTo>
                  <a:lnTo>
                    <a:pt x="288" y="1740"/>
                  </a:lnTo>
                  <a:lnTo>
                    <a:pt x="262" y="1688"/>
                  </a:lnTo>
                  <a:lnTo>
                    <a:pt x="233" y="1636"/>
                  </a:lnTo>
                  <a:lnTo>
                    <a:pt x="200" y="1586"/>
                  </a:lnTo>
                  <a:close/>
                  <a:moveTo>
                    <a:pt x="1638" y="1512"/>
                  </a:moveTo>
                  <a:lnTo>
                    <a:pt x="1720" y="1535"/>
                  </a:lnTo>
                  <a:lnTo>
                    <a:pt x="1806" y="1561"/>
                  </a:lnTo>
                  <a:lnTo>
                    <a:pt x="1893" y="1592"/>
                  </a:lnTo>
                  <a:lnTo>
                    <a:pt x="1934" y="1617"/>
                  </a:lnTo>
                  <a:lnTo>
                    <a:pt x="1821" y="1685"/>
                  </a:lnTo>
                  <a:lnTo>
                    <a:pt x="1737" y="1658"/>
                  </a:lnTo>
                  <a:lnTo>
                    <a:pt x="1656" y="1633"/>
                  </a:lnTo>
                  <a:lnTo>
                    <a:pt x="1576" y="1612"/>
                  </a:lnTo>
                  <a:lnTo>
                    <a:pt x="1499" y="1595"/>
                  </a:lnTo>
                  <a:lnTo>
                    <a:pt x="1638" y="1512"/>
                  </a:lnTo>
                  <a:close/>
                  <a:moveTo>
                    <a:pt x="1404" y="1110"/>
                  </a:moveTo>
                  <a:lnTo>
                    <a:pt x="1420" y="1117"/>
                  </a:lnTo>
                  <a:lnTo>
                    <a:pt x="1434" y="1126"/>
                  </a:lnTo>
                  <a:lnTo>
                    <a:pt x="1444" y="1137"/>
                  </a:lnTo>
                  <a:lnTo>
                    <a:pt x="1452" y="1149"/>
                  </a:lnTo>
                  <a:lnTo>
                    <a:pt x="1455" y="1163"/>
                  </a:lnTo>
                  <a:lnTo>
                    <a:pt x="1453" y="1180"/>
                  </a:lnTo>
                  <a:lnTo>
                    <a:pt x="1444" y="1196"/>
                  </a:lnTo>
                  <a:lnTo>
                    <a:pt x="1432" y="1210"/>
                  </a:lnTo>
                  <a:lnTo>
                    <a:pt x="1413" y="1221"/>
                  </a:lnTo>
                  <a:lnTo>
                    <a:pt x="1391" y="1229"/>
                  </a:lnTo>
                  <a:lnTo>
                    <a:pt x="1366" y="1231"/>
                  </a:lnTo>
                  <a:lnTo>
                    <a:pt x="1342" y="1230"/>
                  </a:lnTo>
                  <a:lnTo>
                    <a:pt x="1321" y="1223"/>
                  </a:lnTo>
                  <a:lnTo>
                    <a:pt x="1303" y="1214"/>
                  </a:lnTo>
                  <a:lnTo>
                    <a:pt x="1289" y="1201"/>
                  </a:lnTo>
                  <a:lnTo>
                    <a:pt x="1279" y="1185"/>
                  </a:lnTo>
                  <a:lnTo>
                    <a:pt x="1404" y="1110"/>
                  </a:lnTo>
                  <a:close/>
                  <a:moveTo>
                    <a:pt x="248" y="1102"/>
                  </a:moveTo>
                  <a:lnTo>
                    <a:pt x="271" y="1103"/>
                  </a:lnTo>
                  <a:lnTo>
                    <a:pt x="290" y="1108"/>
                  </a:lnTo>
                  <a:lnTo>
                    <a:pt x="307" y="1117"/>
                  </a:lnTo>
                  <a:lnTo>
                    <a:pt x="320" y="1127"/>
                  </a:lnTo>
                  <a:lnTo>
                    <a:pt x="330" y="1141"/>
                  </a:lnTo>
                  <a:lnTo>
                    <a:pt x="334" y="1157"/>
                  </a:lnTo>
                  <a:lnTo>
                    <a:pt x="332" y="1173"/>
                  </a:lnTo>
                  <a:lnTo>
                    <a:pt x="325" y="1188"/>
                  </a:lnTo>
                  <a:lnTo>
                    <a:pt x="311" y="1201"/>
                  </a:lnTo>
                  <a:lnTo>
                    <a:pt x="294" y="1212"/>
                  </a:lnTo>
                  <a:lnTo>
                    <a:pt x="273" y="1218"/>
                  </a:lnTo>
                  <a:lnTo>
                    <a:pt x="250" y="1221"/>
                  </a:lnTo>
                  <a:lnTo>
                    <a:pt x="226" y="1219"/>
                  </a:lnTo>
                  <a:lnTo>
                    <a:pt x="205" y="1213"/>
                  </a:lnTo>
                  <a:lnTo>
                    <a:pt x="188" y="1203"/>
                  </a:lnTo>
                  <a:lnTo>
                    <a:pt x="176" y="1191"/>
                  </a:lnTo>
                  <a:lnTo>
                    <a:pt x="167" y="1177"/>
                  </a:lnTo>
                  <a:lnTo>
                    <a:pt x="165" y="1160"/>
                  </a:lnTo>
                  <a:lnTo>
                    <a:pt x="169" y="1145"/>
                  </a:lnTo>
                  <a:lnTo>
                    <a:pt x="178" y="1130"/>
                  </a:lnTo>
                  <a:lnTo>
                    <a:pt x="191" y="1119"/>
                  </a:lnTo>
                  <a:lnTo>
                    <a:pt x="207" y="1110"/>
                  </a:lnTo>
                  <a:lnTo>
                    <a:pt x="227" y="1104"/>
                  </a:lnTo>
                  <a:lnTo>
                    <a:pt x="248" y="1102"/>
                  </a:lnTo>
                  <a:close/>
                  <a:moveTo>
                    <a:pt x="1149" y="488"/>
                  </a:moveTo>
                  <a:lnTo>
                    <a:pt x="1062" y="541"/>
                  </a:lnTo>
                  <a:lnTo>
                    <a:pt x="953" y="607"/>
                  </a:lnTo>
                  <a:lnTo>
                    <a:pt x="810" y="694"/>
                  </a:lnTo>
                  <a:lnTo>
                    <a:pt x="1149" y="897"/>
                  </a:lnTo>
                  <a:lnTo>
                    <a:pt x="1149" y="488"/>
                  </a:lnTo>
                  <a:close/>
                  <a:moveTo>
                    <a:pt x="878" y="259"/>
                  </a:moveTo>
                  <a:lnTo>
                    <a:pt x="735" y="346"/>
                  </a:lnTo>
                  <a:lnTo>
                    <a:pt x="627" y="411"/>
                  </a:lnTo>
                  <a:lnTo>
                    <a:pt x="483" y="498"/>
                  </a:lnTo>
                  <a:lnTo>
                    <a:pt x="701" y="629"/>
                  </a:lnTo>
                  <a:lnTo>
                    <a:pt x="844" y="542"/>
                  </a:lnTo>
                  <a:lnTo>
                    <a:pt x="953" y="475"/>
                  </a:lnTo>
                  <a:lnTo>
                    <a:pt x="1096" y="389"/>
                  </a:lnTo>
                  <a:lnTo>
                    <a:pt x="878" y="259"/>
                  </a:lnTo>
                  <a:close/>
                  <a:moveTo>
                    <a:pt x="667" y="0"/>
                  </a:moveTo>
                  <a:lnTo>
                    <a:pt x="878" y="127"/>
                  </a:lnTo>
                  <a:lnTo>
                    <a:pt x="1069" y="12"/>
                  </a:lnTo>
                  <a:lnTo>
                    <a:pt x="1177" y="77"/>
                  </a:lnTo>
                  <a:lnTo>
                    <a:pt x="987" y="192"/>
                  </a:lnTo>
                  <a:lnTo>
                    <a:pt x="1149" y="290"/>
                  </a:lnTo>
                  <a:lnTo>
                    <a:pt x="1204" y="323"/>
                  </a:lnTo>
                  <a:lnTo>
                    <a:pt x="1262" y="290"/>
                  </a:lnTo>
                  <a:lnTo>
                    <a:pt x="1394" y="209"/>
                  </a:lnTo>
                  <a:lnTo>
                    <a:pt x="1502" y="275"/>
                  </a:lnTo>
                  <a:lnTo>
                    <a:pt x="1313" y="389"/>
                  </a:lnTo>
                  <a:lnTo>
                    <a:pt x="1739" y="644"/>
                  </a:lnTo>
                  <a:lnTo>
                    <a:pt x="1631" y="710"/>
                  </a:lnTo>
                  <a:lnTo>
                    <a:pt x="1262" y="488"/>
                  </a:lnTo>
                  <a:lnTo>
                    <a:pt x="1262" y="934"/>
                  </a:lnTo>
                  <a:lnTo>
                    <a:pt x="1127" y="1015"/>
                  </a:lnTo>
                  <a:lnTo>
                    <a:pt x="702" y="760"/>
                  </a:lnTo>
                  <a:lnTo>
                    <a:pt x="433" y="921"/>
                  </a:lnTo>
                  <a:lnTo>
                    <a:pt x="326" y="856"/>
                  </a:lnTo>
                  <a:lnTo>
                    <a:pt x="592" y="694"/>
                  </a:lnTo>
                  <a:lnTo>
                    <a:pt x="374" y="563"/>
                  </a:lnTo>
                  <a:lnTo>
                    <a:pt x="109" y="725"/>
                  </a:lnTo>
                  <a:lnTo>
                    <a:pt x="0" y="658"/>
                  </a:lnTo>
                  <a:lnTo>
                    <a:pt x="265" y="498"/>
                  </a:lnTo>
                  <a:lnTo>
                    <a:pt x="374" y="432"/>
                  </a:lnTo>
                  <a:lnTo>
                    <a:pt x="518" y="346"/>
                  </a:lnTo>
                  <a:lnTo>
                    <a:pt x="306" y="219"/>
                  </a:lnTo>
                  <a:lnTo>
                    <a:pt x="414" y="152"/>
                  </a:lnTo>
                  <a:lnTo>
                    <a:pt x="627" y="280"/>
                  </a:lnTo>
                  <a:lnTo>
                    <a:pt x="769" y="193"/>
                  </a:lnTo>
                  <a:lnTo>
                    <a:pt x="558" y="6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63BA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1472773" y="2874375"/>
            <a:ext cx="549041" cy="607504"/>
            <a:chOff x="1111443" y="2568745"/>
            <a:chExt cx="386930" cy="428131"/>
          </a:xfrm>
        </p:grpSpPr>
        <p:sp>
          <p:nvSpPr>
            <p:cNvPr id="114" name="Freeform 113"/>
            <p:cNvSpPr>
              <a:spLocks noEditPoints="1"/>
            </p:cNvSpPr>
            <p:nvPr/>
          </p:nvSpPr>
          <p:spPr bwMode="white">
            <a:xfrm>
              <a:off x="1111443" y="2568745"/>
              <a:ext cx="386930" cy="428131"/>
            </a:xfrm>
            <a:custGeom>
              <a:avLst/>
              <a:gdLst>
                <a:gd name="T0" fmla="*/ 1518 w 1518"/>
                <a:gd name="T1" fmla="*/ 930 h 1675"/>
                <a:gd name="T2" fmla="*/ 1518 w 1518"/>
                <a:gd name="T3" fmla="*/ 865 h 1675"/>
                <a:gd name="T4" fmla="*/ 1518 w 1518"/>
                <a:gd name="T5" fmla="*/ 753 h 1675"/>
                <a:gd name="T6" fmla="*/ 758 w 1518"/>
                <a:gd name="T7" fmla="*/ 0 h 1675"/>
                <a:gd name="T8" fmla="*/ 919 w 1518"/>
                <a:gd name="T9" fmla="*/ 5 h 1675"/>
                <a:gd name="T10" fmla="*/ 1078 w 1518"/>
                <a:gd name="T11" fmla="*/ 23 h 1675"/>
                <a:gd name="T12" fmla="*/ 1224 w 1518"/>
                <a:gd name="T13" fmla="*/ 55 h 1675"/>
                <a:gd name="T14" fmla="*/ 1351 w 1518"/>
                <a:gd name="T15" fmla="*/ 101 h 1675"/>
                <a:gd name="T16" fmla="*/ 1448 w 1518"/>
                <a:gd name="T17" fmla="*/ 164 h 1675"/>
                <a:gd name="T18" fmla="*/ 1506 w 1518"/>
                <a:gd name="T19" fmla="*/ 245 h 1675"/>
                <a:gd name="T20" fmla="*/ 1518 w 1518"/>
                <a:gd name="T21" fmla="*/ 477 h 1675"/>
                <a:gd name="T22" fmla="*/ 1518 w 1518"/>
                <a:gd name="T23" fmla="*/ 720 h 1675"/>
                <a:gd name="T24" fmla="*/ 1518 w 1518"/>
                <a:gd name="T25" fmla="*/ 724 h 1675"/>
                <a:gd name="T26" fmla="*/ 1518 w 1518"/>
                <a:gd name="T27" fmla="*/ 732 h 1675"/>
                <a:gd name="T28" fmla="*/ 1518 w 1518"/>
                <a:gd name="T29" fmla="*/ 757 h 1675"/>
                <a:gd name="T30" fmla="*/ 1518 w 1518"/>
                <a:gd name="T31" fmla="*/ 781 h 1675"/>
                <a:gd name="T32" fmla="*/ 1518 w 1518"/>
                <a:gd name="T33" fmla="*/ 830 h 1675"/>
                <a:gd name="T34" fmla="*/ 1518 w 1518"/>
                <a:gd name="T35" fmla="*/ 830 h 1675"/>
                <a:gd name="T36" fmla="*/ 1518 w 1518"/>
                <a:gd name="T37" fmla="*/ 867 h 1675"/>
                <a:gd name="T38" fmla="*/ 1518 w 1518"/>
                <a:gd name="T39" fmla="*/ 906 h 1675"/>
                <a:gd name="T40" fmla="*/ 1518 w 1518"/>
                <a:gd name="T41" fmla="*/ 1089 h 1675"/>
                <a:gd name="T42" fmla="*/ 1515 w 1518"/>
                <a:gd name="T43" fmla="*/ 1354 h 1675"/>
                <a:gd name="T44" fmla="*/ 1473 w 1518"/>
                <a:gd name="T45" fmla="*/ 1445 h 1675"/>
                <a:gd name="T46" fmla="*/ 1388 w 1518"/>
                <a:gd name="T47" fmla="*/ 1522 h 1675"/>
                <a:gd name="T48" fmla="*/ 1270 w 1518"/>
                <a:gd name="T49" fmla="*/ 1584 h 1675"/>
                <a:gd name="T50" fmla="*/ 1128 w 1518"/>
                <a:gd name="T51" fmla="*/ 1630 h 1675"/>
                <a:gd name="T52" fmla="*/ 972 w 1518"/>
                <a:gd name="T53" fmla="*/ 1661 h 1675"/>
                <a:gd name="T54" fmla="*/ 811 w 1518"/>
                <a:gd name="T55" fmla="*/ 1674 h 1675"/>
                <a:gd name="T56" fmla="*/ 653 w 1518"/>
                <a:gd name="T57" fmla="*/ 1671 h 1675"/>
                <a:gd name="T58" fmla="*/ 492 w 1518"/>
                <a:gd name="T59" fmla="*/ 1652 h 1675"/>
                <a:gd name="T60" fmla="*/ 340 w 1518"/>
                <a:gd name="T61" fmla="*/ 1616 h 1675"/>
                <a:gd name="T62" fmla="*/ 206 w 1518"/>
                <a:gd name="T63" fmla="*/ 1564 h 1675"/>
                <a:gd name="T64" fmla="*/ 97 w 1518"/>
                <a:gd name="T65" fmla="*/ 1498 h 1675"/>
                <a:gd name="T66" fmla="*/ 25 w 1518"/>
                <a:gd name="T67" fmla="*/ 1417 h 1675"/>
                <a:gd name="T68" fmla="*/ 0 w 1518"/>
                <a:gd name="T69" fmla="*/ 1320 h 1675"/>
                <a:gd name="T70" fmla="*/ 0 w 1518"/>
                <a:gd name="T71" fmla="*/ 821 h 1675"/>
                <a:gd name="T72" fmla="*/ 0 w 1518"/>
                <a:gd name="T73" fmla="*/ 308 h 1675"/>
                <a:gd name="T74" fmla="*/ 25 w 1518"/>
                <a:gd name="T75" fmla="*/ 216 h 1675"/>
                <a:gd name="T76" fmla="*/ 97 w 1518"/>
                <a:gd name="T77" fmla="*/ 142 h 1675"/>
                <a:gd name="T78" fmla="*/ 206 w 1518"/>
                <a:gd name="T79" fmla="*/ 85 h 1675"/>
                <a:gd name="T80" fmla="*/ 340 w 1518"/>
                <a:gd name="T81" fmla="*/ 42 h 1675"/>
                <a:gd name="T82" fmla="*/ 492 w 1518"/>
                <a:gd name="T83" fmla="*/ 16 h 1675"/>
                <a:gd name="T84" fmla="*/ 653 w 1518"/>
                <a:gd name="T85" fmla="*/ 2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18" h="1675">
                  <a:moveTo>
                    <a:pt x="1518" y="906"/>
                  </a:moveTo>
                  <a:lnTo>
                    <a:pt x="1518" y="919"/>
                  </a:lnTo>
                  <a:lnTo>
                    <a:pt x="1518" y="930"/>
                  </a:lnTo>
                  <a:lnTo>
                    <a:pt x="1518" y="906"/>
                  </a:lnTo>
                  <a:close/>
                  <a:moveTo>
                    <a:pt x="1518" y="859"/>
                  </a:moveTo>
                  <a:lnTo>
                    <a:pt x="1518" y="865"/>
                  </a:lnTo>
                  <a:lnTo>
                    <a:pt x="1518" y="859"/>
                  </a:lnTo>
                  <a:close/>
                  <a:moveTo>
                    <a:pt x="1518" y="750"/>
                  </a:moveTo>
                  <a:lnTo>
                    <a:pt x="1518" y="753"/>
                  </a:lnTo>
                  <a:lnTo>
                    <a:pt x="1518" y="756"/>
                  </a:lnTo>
                  <a:lnTo>
                    <a:pt x="1518" y="750"/>
                  </a:lnTo>
                  <a:close/>
                  <a:moveTo>
                    <a:pt x="758" y="0"/>
                  </a:moveTo>
                  <a:lnTo>
                    <a:pt x="811" y="0"/>
                  </a:lnTo>
                  <a:lnTo>
                    <a:pt x="865" y="2"/>
                  </a:lnTo>
                  <a:lnTo>
                    <a:pt x="919" y="5"/>
                  </a:lnTo>
                  <a:lnTo>
                    <a:pt x="972" y="10"/>
                  </a:lnTo>
                  <a:lnTo>
                    <a:pt x="1025" y="16"/>
                  </a:lnTo>
                  <a:lnTo>
                    <a:pt x="1078" y="23"/>
                  </a:lnTo>
                  <a:lnTo>
                    <a:pt x="1128" y="32"/>
                  </a:lnTo>
                  <a:lnTo>
                    <a:pt x="1178" y="42"/>
                  </a:lnTo>
                  <a:lnTo>
                    <a:pt x="1224" y="55"/>
                  </a:lnTo>
                  <a:lnTo>
                    <a:pt x="1270" y="69"/>
                  </a:lnTo>
                  <a:lnTo>
                    <a:pt x="1312" y="85"/>
                  </a:lnTo>
                  <a:lnTo>
                    <a:pt x="1351" y="101"/>
                  </a:lnTo>
                  <a:lnTo>
                    <a:pt x="1388" y="120"/>
                  </a:lnTo>
                  <a:lnTo>
                    <a:pt x="1420" y="142"/>
                  </a:lnTo>
                  <a:lnTo>
                    <a:pt x="1448" y="164"/>
                  </a:lnTo>
                  <a:lnTo>
                    <a:pt x="1473" y="189"/>
                  </a:lnTo>
                  <a:lnTo>
                    <a:pt x="1492" y="216"/>
                  </a:lnTo>
                  <a:lnTo>
                    <a:pt x="1506" y="245"/>
                  </a:lnTo>
                  <a:lnTo>
                    <a:pt x="1515" y="276"/>
                  </a:lnTo>
                  <a:lnTo>
                    <a:pt x="1518" y="308"/>
                  </a:lnTo>
                  <a:lnTo>
                    <a:pt x="1518" y="477"/>
                  </a:lnTo>
                  <a:lnTo>
                    <a:pt x="1518" y="550"/>
                  </a:lnTo>
                  <a:lnTo>
                    <a:pt x="1518" y="616"/>
                  </a:lnTo>
                  <a:lnTo>
                    <a:pt x="1518" y="720"/>
                  </a:lnTo>
                  <a:lnTo>
                    <a:pt x="1518" y="725"/>
                  </a:lnTo>
                  <a:lnTo>
                    <a:pt x="1518" y="727"/>
                  </a:lnTo>
                  <a:lnTo>
                    <a:pt x="1518" y="724"/>
                  </a:lnTo>
                  <a:lnTo>
                    <a:pt x="1518" y="727"/>
                  </a:lnTo>
                  <a:lnTo>
                    <a:pt x="1518" y="727"/>
                  </a:lnTo>
                  <a:lnTo>
                    <a:pt x="1518" y="732"/>
                  </a:lnTo>
                  <a:lnTo>
                    <a:pt x="1518" y="750"/>
                  </a:lnTo>
                  <a:lnTo>
                    <a:pt x="1518" y="742"/>
                  </a:lnTo>
                  <a:lnTo>
                    <a:pt x="1518" y="757"/>
                  </a:lnTo>
                  <a:lnTo>
                    <a:pt x="1518" y="756"/>
                  </a:lnTo>
                  <a:lnTo>
                    <a:pt x="1518" y="775"/>
                  </a:lnTo>
                  <a:lnTo>
                    <a:pt x="1518" y="781"/>
                  </a:lnTo>
                  <a:lnTo>
                    <a:pt x="1518" y="797"/>
                  </a:lnTo>
                  <a:lnTo>
                    <a:pt x="1518" y="812"/>
                  </a:lnTo>
                  <a:lnTo>
                    <a:pt x="1518" y="830"/>
                  </a:lnTo>
                  <a:lnTo>
                    <a:pt x="1518" y="809"/>
                  </a:lnTo>
                  <a:lnTo>
                    <a:pt x="1518" y="835"/>
                  </a:lnTo>
                  <a:lnTo>
                    <a:pt x="1518" y="830"/>
                  </a:lnTo>
                  <a:lnTo>
                    <a:pt x="1518" y="859"/>
                  </a:lnTo>
                  <a:lnTo>
                    <a:pt x="1518" y="856"/>
                  </a:lnTo>
                  <a:lnTo>
                    <a:pt x="1518" y="867"/>
                  </a:lnTo>
                  <a:lnTo>
                    <a:pt x="1518" y="865"/>
                  </a:lnTo>
                  <a:lnTo>
                    <a:pt x="1518" y="878"/>
                  </a:lnTo>
                  <a:lnTo>
                    <a:pt x="1518" y="906"/>
                  </a:lnTo>
                  <a:lnTo>
                    <a:pt x="1518" y="899"/>
                  </a:lnTo>
                  <a:lnTo>
                    <a:pt x="1518" y="1027"/>
                  </a:lnTo>
                  <a:lnTo>
                    <a:pt x="1518" y="1089"/>
                  </a:lnTo>
                  <a:lnTo>
                    <a:pt x="1518" y="1159"/>
                  </a:lnTo>
                  <a:lnTo>
                    <a:pt x="1518" y="1320"/>
                  </a:lnTo>
                  <a:lnTo>
                    <a:pt x="1515" y="1354"/>
                  </a:lnTo>
                  <a:lnTo>
                    <a:pt x="1506" y="1386"/>
                  </a:lnTo>
                  <a:lnTo>
                    <a:pt x="1492" y="1417"/>
                  </a:lnTo>
                  <a:lnTo>
                    <a:pt x="1473" y="1445"/>
                  </a:lnTo>
                  <a:lnTo>
                    <a:pt x="1448" y="1473"/>
                  </a:lnTo>
                  <a:lnTo>
                    <a:pt x="1420" y="1498"/>
                  </a:lnTo>
                  <a:lnTo>
                    <a:pt x="1388" y="1522"/>
                  </a:lnTo>
                  <a:lnTo>
                    <a:pt x="1351" y="1544"/>
                  </a:lnTo>
                  <a:lnTo>
                    <a:pt x="1312" y="1564"/>
                  </a:lnTo>
                  <a:lnTo>
                    <a:pt x="1270" y="1584"/>
                  </a:lnTo>
                  <a:lnTo>
                    <a:pt x="1224" y="1600"/>
                  </a:lnTo>
                  <a:lnTo>
                    <a:pt x="1178" y="1616"/>
                  </a:lnTo>
                  <a:lnTo>
                    <a:pt x="1128" y="1630"/>
                  </a:lnTo>
                  <a:lnTo>
                    <a:pt x="1078" y="1642"/>
                  </a:lnTo>
                  <a:lnTo>
                    <a:pt x="1025" y="1652"/>
                  </a:lnTo>
                  <a:lnTo>
                    <a:pt x="972" y="1661"/>
                  </a:lnTo>
                  <a:lnTo>
                    <a:pt x="919" y="1667"/>
                  </a:lnTo>
                  <a:lnTo>
                    <a:pt x="865" y="1671"/>
                  </a:lnTo>
                  <a:lnTo>
                    <a:pt x="811" y="1674"/>
                  </a:lnTo>
                  <a:lnTo>
                    <a:pt x="758" y="1675"/>
                  </a:lnTo>
                  <a:lnTo>
                    <a:pt x="706" y="1674"/>
                  </a:lnTo>
                  <a:lnTo>
                    <a:pt x="653" y="1671"/>
                  </a:lnTo>
                  <a:lnTo>
                    <a:pt x="599" y="1667"/>
                  </a:lnTo>
                  <a:lnTo>
                    <a:pt x="545" y="1661"/>
                  </a:lnTo>
                  <a:lnTo>
                    <a:pt x="492" y="1652"/>
                  </a:lnTo>
                  <a:lnTo>
                    <a:pt x="441" y="1642"/>
                  </a:lnTo>
                  <a:lnTo>
                    <a:pt x="390" y="1630"/>
                  </a:lnTo>
                  <a:lnTo>
                    <a:pt x="340" y="1616"/>
                  </a:lnTo>
                  <a:lnTo>
                    <a:pt x="293" y="1600"/>
                  </a:lnTo>
                  <a:lnTo>
                    <a:pt x="248" y="1584"/>
                  </a:lnTo>
                  <a:lnTo>
                    <a:pt x="206" y="1564"/>
                  </a:lnTo>
                  <a:lnTo>
                    <a:pt x="166" y="1544"/>
                  </a:lnTo>
                  <a:lnTo>
                    <a:pt x="130" y="1522"/>
                  </a:lnTo>
                  <a:lnTo>
                    <a:pt x="97" y="1498"/>
                  </a:lnTo>
                  <a:lnTo>
                    <a:pt x="69" y="1473"/>
                  </a:lnTo>
                  <a:lnTo>
                    <a:pt x="45" y="1445"/>
                  </a:lnTo>
                  <a:lnTo>
                    <a:pt x="25" y="1417"/>
                  </a:lnTo>
                  <a:lnTo>
                    <a:pt x="12" y="1386"/>
                  </a:lnTo>
                  <a:lnTo>
                    <a:pt x="3" y="1354"/>
                  </a:lnTo>
                  <a:lnTo>
                    <a:pt x="0" y="1320"/>
                  </a:lnTo>
                  <a:lnTo>
                    <a:pt x="0" y="1159"/>
                  </a:lnTo>
                  <a:lnTo>
                    <a:pt x="0" y="991"/>
                  </a:lnTo>
                  <a:lnTo>
                    <a:pt x="0" y="821"/>
                  </a:lnTo>
                  <a:lnTo>
                    <a:pt x="0" y="650"/>
                  </a:lnTo>
                  <a:lnTo>
                    <a:pt x="0" y="477"/>
                  </a:lnTo>
                  <a:lnTo>
                    <a:pt x="0" y="308"/>
                  </a:lnTo>
                  <a:lnTo>
                    <a:pt x="3" y="276"/>
                  </a:lnTo>
                  <a:lnTo>
                    <a:pt x="12" y="245"/>
                  </a:lnTo>
                  <a:lnTo>
                    <a:pt x="25" y="216"/>
                  </a:lnTo>
                  <a:lnTo>
                    <a:pt x="45" y="189"/>
                  </a:lnTo>
                  <a:lnTo>
                    <a:pt x="69" y="164"/>
                  </a:lnTo>
                  <a:lnTo>
                    <a:pt x="97" y="142"/>
                  </a:lnTo>
                  <a:lnTo>
                    <a:pt x="130" y="120"/>
                  </a:lnTo>
                  <a:lnTo>
                    <a:pt x="166" y="101"/>
                  </a:lnTo>
                  <a:lnTo>
                    <a:pt x="206" y="85"/>
                  </a:lnTo>
                  <a:lnTo>
                    <a:pt x="248" y="69"/>
                  </a:lnTo>
                  <a:lnTo>
                    <a:pt x="293" y="55"/>
                  </a:lnTo>
                  <a:lnTo>
                    <a:pt x="340" y="42"/>
                  </a:lnTo>
                  <a:lnTo>
                    <a:pt x="390" y="32"/>
                  </a:lnTo>
                  <a:lnTo>
                    <a:pt x="441" y="23"/>
                  </a:lnTo>
                  <a:lnTo>
                    <a:pt x="492" y="16"/>
                  </a:lnTo>
                  <a:lnTo>
                    <a:pt x="545" y="10"/>
                  </a:lnTo>
                  <a:lnTo>
                    <a:pt x="599" y="5"/>
                  </a:lnTo>
                  <a:lnTo>
                    <a:pt x="653" y="2"/>
                  </a:lnTo>
                  <a:lnTo>
                    <a:pt x="706" y="0"/>
                  </a:lnTo>
                  <a:lnTo>
                    <a:pt x="758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1140104" y="2597406"/>
              <a:ext cx="329607" cy="370808"/>
            </a:xfrm>
            <a:custGeom>
              <a:avLst/>
              <a:gdLst>
                <a:gd name="T0" fmla="*/ 39 w 1293"/>
                <a:gd name="T1" fmla="*/ 790 h 1450"/>
                <a:gd name="T2" fmla="*/ 130 w 1293"/>
                <a:gd name="T3" fmla="*/ 828 h 1450"/>
                <a:gd name="T4" fmla="*/ 233 w 1293"/>
                <a:gd name="T5" fmla="*/ 858 h 1450"/>
                <a:gd name="T6" fmla="*/ 348 w 1293"/>
                <a:gd name="T7" fmla="*/ 879 h 1450"/>
                <a:gd name="T8" fmla="*/ 466 w 1293"/>
                <a:gd name="T9" fmla="*/ 893 h 1450"/>
                <a:gd name="T10" fmla="*/ 587 w 1293"/>
                <a:gd name="T11" fmla="*/ 899 h 1450"/>
                <a:gd name="T12" fmla="*/ 707 w 1293"/>
                <a:gd name="T13" fmla="*/ 899 h 1450"/>
                <a:gd name="T14" fmla="*/ 827 w 1293"/>
                <a:gd name="T15" fmla="*/ 893 h 1450"/>
                <a:gd name="T16" fmla="*/ 946 w 1293"/>
                <a:gd name="T17" fmla="*/ 879 h 1450"/>
                <a:gd name="T18" fmla="*/ 1061 w 1293"/>
                <a:gd name="T19" fmla="*/ 858 h 1450"/>
                <a:gd name="T20" fmla="*/ 1164 w 1293"/>
                <a:gd name="T21" fmla="*/ 828 h 1450"/>
                <a:gd name="T22" fmla="*/ 1255 w 1293"/>
                <a:gd name="T23" fmla="*/ 790 h 1450"/>
                <a:gd name="T24" fmla="*/ 1293 w 1293"/>
                <a:gd name="T25" fmla="*/ 1208 h 1450"/>
                <a:gd name="T26" fmla="*/ 1278 w 1293"/>
                <a:gd name="T27" fmla="*/ 1253 h 1450"/>
                <a:gd name="T28" fmla="*/ 1236 w 1293"/>
                <a:gd name="T29" fmla="*/ 1298 h 1450"/>
                <a:gd name="T30" fmla="*/ 1168 w 1293"/>
                <a:gd name="T31" fmla="*/ 1341 h 1450"/>
                <a:gd name="T32" fmla="*/ 1080 w 1293"/>
                <a:gd name="T33" fmla="*/ 1380 h 1450"/>
                <a:gd name="T34" fmla="*/ 973 w 1293"/>
                <a:gd name="T35" fmla="*/ 1412 h 1450"/>
                <a:gd name="T36" fmla="*/ 851 w 1293"/>
                <a:gd name="T37" fmla="*/ 1436 h 1450"/>
                <a:gd name="T38" fmla="*/ 717 w 1293"/>
                <a:gd name="T39" fmla="*/ 1449 h 1450"/>
                <a:gd name="T40" fmla="*/ 577 w 1293"/>
                <a:gd name="T41" fmla="*/ 1449 h 1450"/>
                <a:gd name="T42" fmla="*/ 443 w 1293"/>
                <a:gd name="T43" fmla="*/ 1436 h 1450"/>
                <a:gd name="T44" fmla="*/ 320 w 1293"/>
                <a:gd name="T45" fmla="*/ 1412 h 1450"/>
                <a:gd name="T46" fmla="*/ 213 w 1293"/>
                <a:gd name="T47" fmla="*/ 1380 h 1450"/>
                <a:gd name="T48" fmla="*/ 125 w 1293"/>
                <a:gd name="T49" fmla="*/ 1341 h 1450"/>
                <a:gd name="T50" fmla="*/ 58 w 1293"/>
                <a:gd name="T51" fmla="*/ 1298 h 1450"/>
                <a:gd name="T52" fmla="*/ 15 w 1293"/>
                <a:gd name="T53" fmla="*/ 1253 h 1450"/>
                <a:gd name="T54" fmla="*/ 0 w 1293"/>
                <a:gd name="T55" fmla="*/ 1208 h 1450"/>
                <a:gd name="T56" fmla="*/ 646 w 1293"/>
                <a:gd name="T57" fmla="*/ 0 h 1450"/>
                <a:gd name="T58" fmla="*/ 786 w 1293"/>
                <a:gd name="T59" fmla="*/ 4 h 1450"/>
                <a:gd name="T60" fmla="*/ 914 w 1293"/>
                <a:gd name="T61" fmla="*/ 18 h 1450"/>
                <a:gd name="T62" fmla="*/ 1029 w 1293"/>
                <a:gd name="T63" fmla="*/ 38 h 1450"/>
                <a:gd name="T64" fmla="*/ 1127 w 1293"/>
                <a:gd name="T65" fmla="*/ 65 h 1450"/>
                <a:gd name="T66" fmla="*/ 1205 w 1293"/>
                <a:gd name="T67" fmla="*/ 97 h 1450"/>
                <a:gd name="T68" fmla="*/ 1260 w 1293"/>
                <a:gd name="T69" fmla="*/ 134 h 1450"/>
                <a:gd name="T70" fmla="*/ 1290 w 1293"/>
                <a:gd name="T71" fmla="*/ 175 h 1450"/>
                <a:gd name="T72" fmla="*/ 1290 w 1293"/>
                <a:gd name="T73" fmla="*/ 219 h 1450"/>
                <a:gd name="T74" fmla="*/ 1260 w 1293"/>
                <a:gd name="T75" fmla="*/ 259 h 1450"/>
                <a:gd name="T76" fmla="*/ 1205 w 1293"/>
                <a:gd name="T77" fmla="*/ 296 h 1450"/>
                <a:gd name="T78" fmla="*/ 1127 w 1293"/>
                <a:gd name="T79" fmla="*/ 329 h 1450"/>
                <a:gd name="T80" fmla="*/ 1029 w 1293"/>
                <a:gd name="T81" fmla="*/ 356 h 1450"/>
                <a:gd name="T82" fmla="*/ 914 w 1293"/>
                <a:gd name="T83" fmla="*/ 376 h 1450"/>
                <a:gd name="T84" fmla="*/ 786 w 1293"/>
                <a:gd name="T85" fmla="*/ 389 h 1450"/>
                <a:gd name="T86" fmla="*/ 646 w 1293"/>
                <a:gd name="T87" fmla="*/ 394 h 1450"/>
                <a:gd name="T88" fmla="*/ 508 w 1293"/>
                <a:gd name="T89" fmla="*/ 389 h 1450"/>
                <a:gd name="T90" fmla="*/ 380 w 1293"/>
                <a:gd name="T91" fmla="*/ 376 h 1450"/>
                <a:gd name="T92" fmla="*/ 265 w 1293"/>
                <a:gd name="T93" fmla="*/ 356 h 1450"/>
                <a:gd name="T94" fmla="*/ 167 w 1293"/>
                <a:gd name="T95" fmla="*/ 329 h 1450"/>
                <a:gd name="T96" fmla="*/ 89 w 1293"/>
                <a:gd name="T97" fmla="*/ 296 h 1450"/>
                <a:gd name="T98" fmla="*/ 33 w 1293"/>
                <a:gd name="T99" fmla="*/ 259 h 1450"/>
                <a:gd name="T100" fmla="*/ 4 w 1293"/>
                <a:gd name="T101" fmla="*/ 219 h 1450"/>
                <a:gd name="T102" fmla="*/ 4 w 1293"/>
                <a:gd name="T103" fmla="*/ 175 h 1450"/>
                <a:gd name="T104" fmla="*/ 33 w 1293"/>
                <a:gd name="T105" fmla="*/ 134 h 1450"/>
                <a:gd name="T106" fmla="*/ 89 w 1293"/>
                <a:gd name="T107" fmla="*/ 97 h 1450"/>
                <a:gd name="T108" fmla="*/ 167 w 1293"/>
                <a:gd name="T109" fmla="*/ 65 h 1450"/>
                <a:gd name="T110" fmla="*/ 265 w 1293"/>
                <a:gd name="T111" fmla="*/ 38 h 1450"/>
                <a:gd name="T112" fmla="*/ 380 w 1293"/>
                <a:gd name="T113" fmla="*/ 18 h 1450"/>
                <a:gd name="T114" fmla="*/ 508 w 1293"/>
                <a:gd name="T115" fmla="*/ 4 h 1450"/>
                <a:gd name="T116" fmla="*/ 646 w 1293"/>
                <a:gd name="T117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93" h="1450">
                  <a:moveTo>
                    <a:pt x="0" y="767"/>
                  </a:moveTo>
                  <a:lnTo>
                    <a:pt x="39" y="790"/>
                  </a:lnTo>
                  <a:lnTo>
                    <a:pt x="82" y="810"/>
                  </a:lnTo>
                  <a:lnTo>
                    <a:pt x="130" y="828"/>
                  </a:lnTo>
                  <a:lnTo>
                    <a:pt x="180" y="844"/>
                  </a:lnTo>
                  <a:lnTo>
                    <a:pt x="233" y="858"/>
                  </a:lnTo>
                  <a:lnTo>
                    <a:pt x="289" y="869"/>
                  </a:lnTo>
                  <a:lnTo>
                    <a:pt x="348" y="879"/>
                  </a:lnTo>
                  <a:lnTo>
                    <a:pt x="407" y="886"/>
                  </a:lnTo>
                  <a:lnTo>
                    <a:pt x="466" y="893"/>
                  </a:lnTo>
                  <a:lnTo>
                    <a:pt x="527" y="897"/>
                  </a:lnTo>
                  <a:lnTo>
                    <a:pt x="587" y="899"/>
                  </a:lnTo>
                  <a:lnTo>
                    <a:pt x="646" y="900"/>
                  </a:lnTo>
                  <a:lnTo>
                    <a:pt x="707" y="899"/>
                  </a:lnTo>
                  <a:lnTo>
                    <a:pt x="767" y="897"/>
                  </a:lnTo>
                  <a:lnTo>
                    <a:pt x="827" y="893"/>
                  </a:lnTo>
                  <a:lnTo>
                    <a:pt x="887" y="886"/>
                  </a:lnTo>
                  <a:lnTo>
                    <a:pt x="946" y="879"/>
                  </a:lnTo>
                  <a:lnTo>
                    <a:pt x="1005" y="869"/>
                  </a:lnTo>
                  <a:lnTo>
                    <a:pt x="1061" y="858"/>
                  </a:lnTo>
                  <a:lnTo>
                    <a:pt x="1113" y="844"/>
                  </a:lnTo>
                  <a:lnTo>
                    <a:pt x="1164" y="828"/>
                  </a:lnTo>
                  <a:lnTo>
                    <a:pt x="1212" y="810"/>
                  </a:lnTo>
                  <a:lnTo>
                    <a:pt x="1255" y="790"/>
                  </a:lnTo>
                  <a:lnTo>
                    <a:pt x="1293" y="767"/>
                  </a:lnTo>
                  <a:lnTo>
                    <a:pt x="1293" y="1208"/>
                  </a:lnTo>
                  <a:lnTo>
                    <a:pt x="1290" y="1231"/>
                  </a:lnTo>
                  <a:lnTo>
                    <a:pt x="1278" y="1253"/>
                  </a:lnTo>
                  <a:lnTo>
                    <a:pt x="1260" y="1276"/>
                  </a:lnTo>
                  <a:lnTo>
                    <a:pt x="1236" y="1298"/>
                  </a:lnTo>
                  <a:lnTo>
                    <a:pt x="1205" y="1319"/>
                  </a:lnTo>
                  <a:lnTo>
                    <a:pt x="1168" y="1341"/>
                  </a:lnTo>
                  <a:lnTo>
                    <a:pt x="1127" y="1361"/>
                  </a:lnTo>
                  <a:lnTo>
                    <a:pt x="1080" y="1380"/>
                  </a:lnTo>
                  <a:lnTo>
                    <a:pt x="1029" y="1397"/>
                  </a:lnTo>
                  <a:lnTo>
                    <a:pt x="973" y="1412"/>
                  </a:lnTo>
                  <a:lnTo>
                    <a:pt x="914" y="1425"/>
                  </a:lnTo>
                  <a:lnTo>
                    <a:pt x="851" y="1436"/>
                  </a:lnTo>
                  <a:lnTo>
                    <a:pt x="786" y="1444"/>
                  </a:lnTo>
                  <a:lnTo>
                    <a:pt x="717" y="1449"/>
                  </a:lnTo>
                  <a:lnTo>
                    <a:pt x="646" y="1450"/>
                  </a:lnTo>
                  <a:lnTo>
                    <a:pt x="577" y="1449"/>
                  </a:lnTo>
                  <a:lnTo>
                    <a:pt x="508" y="1444"/>
                  </a:lnTo>
                  <a:lnTo>
                    <a:pt x="443" y="1436"/>
                  </a:lnTo>
                  <a:lnTo>
                    <a:pt x="380" y="1425"/>
                  </a:lnTo>
                  <a:lnTo>
                    <a:pt x="320" y="1412"/>
                  </a:lnTo>
                  <a:lnTo>
                    <a:pt x="265" y="1397"/>
                  </a:lnTo>
                  <a:lnTo>
                    <a:pt x="213" y="1380"/>
                  </a:lnTo>
                  <a:lnTo>
                    <a:pt x="167" y="1361"/>
                  </a:lnTo>
                  <a:lnTo>
                    <a:pt x="125" y="1341"/>
                  </a:lnTo>
                  <a:lnTo>
                    <a:pt x="89" y="1319"/>
                  </a:lnTo>
                  <a:lnTo>
                    <a:pt x="58" y="1298"/>
                  </a:lnTo>
                  <a:lnTo>
                    <a:pt x="33" y="1276"/>
                  </a:lnTo>
                  <a:lnTo>
                    <a:pt x="15" y="1253"/>
                  </a:lnTo>
                  <a:lnTo>
                    <a:pt x="4" y="1231"/>
                  </a:lnTo>
                  <a:lnTo>
                    <a:pt x="0" y="1208"/>
                  </a:lnTo>
                  <a:lnTo>
                    <a:pt x="0" y="767"/>
                  </a:lnTo>
                  <a:close/>
                  <a:moveTo>
                    <a:pt x="646" y="0"/>
                  </a:moveTo>
                  <a:lnTo>
                    <a:pt x="717" y="1"/>
                  </a:lnTo>
                  <a:lnTo>
                    <a:pt x="786" y="4"/>
                  </a:lnTo>
                  <a:lnTo>
                    <a:pt x="851" y="11"/>
                  </a:lnTo>
                  <a:lnTo>
                    <a:pt x="914" y="18"/>
                  </a:lnTo>
                  <a:lnTo>
                    <a:pt x="973" y="26"/>
                  </a:lnTo>
                  <a:lnTo>
                    <a:pt x="1029" y="38"/>
                  </a:lnTo>
                  <a:lnTo>
                    <a:pt x="1080" y="51"/>
                  </a:lnTo>
                  <a:lnTo>
                    <a:pt x="1127" y="65"/>
                  </a:lnTo>
                  <a:lnTo>
                    <a:pt x="1168" y="80"/>
                  </a:lnTo>
                  <a:lnTo>
                    <a:pt x="1205" y="97"/>
                  </a:lnTo>
                  <a:lnTo>
                    <a:pt x="1236" y="115"/>
                  </a:lnTo>
                  <a:lnTo>
                    <a:pt x="1260" y="134"/>
                  </a:lnTo>
                  <a:lnTo>
                    <a:pt x="1278" y="154"/>
                  </a:lnTo>
                  <a:lnTo>
                    <a:pt x="1290" y="175"/>
                  </a:lnTo>
                  <a:lnTo>
                    <a:pt x="1293" y="196"/>
                  </a:lnTo>
                  <a:lnTo>
                    <a:pt x="1290" y="219"/>
                  </a:lnTo>
                  <a:lnTo>
                    <a:pt x="1278" y="239"/>
                  </a:lnTo>
                  <a:lnTo>
                    <a:pt x="1260" y="259"/>
                  </a:lnTo>
                  <a:lnTo>
                    <a:pt x="1236" y="278"/>
                  </a:lnTo>
                  <a:lnTo>
                    <a:pt x="1205" y="296"/>
                  </a:lnTo>
                  <a:lnTo>
                    <a:pt x="1168" y="313"/>
                  </a:lnTo>
                  <a:lnTo>
                    <a:pt x="1127" y="329"/>
                  </a:lnTo>
                  <a:lnTo>
                    <a:pt x="1080" y="343"/>
                  </a:lnTo>
                  <a:lnTo>
                    <a:pt x="1029" y="356"/>
                  </a:lnTo>
                  <a:lnTo>
                    <a:pt x="973" y="367"/>
                  </a:lnTo>
                  <a:lnTo>
                    <a:pt x="914" y="376"/>
                  </a:lnTo>
                  <a:lnTo>
                    <a:pt x="851" y="383"/>
                  </a:lnTo>
                  <a:lnTo>
                    <a:pt x="786" y="389"/>
                  </a:lnTo>
                  <a:lnTo>
                    <a:pt x="717" y="393"/>
                  </a:lnTo>
                  <a:lnTo>
                    <a:pt x="646" y="394"/>
                  </a:lnTo>
                  <a:lnTo>
                    <a:pt x="577" y="393"/>
                  </a:lnTo>
                  <a:lnTo>
                    <a:pt x="508" y="389"/>
                  </a:lnTo>
                  <a:lnTo>
                    <a:pt x="443" y="383"/>
                  </a:lnTo>
                  <a:lnTo>
                    <a:pt x="380" y="376"/>
                  </a:lnTo>
                  <a:lnTo>
                    <a:pt x="320" y="367"/>
                  </a:lnTo>
                  <a:lnTo>
                    <a:pt x="265" y="356"/>
                  </a:lnTo>
                  <a:lnTo>
                    <a:pt x="213" y="343"/>
                  </a:lnTo>
                  <a:lnTo>
                    <a:pt x="167" y="329"/>
                  </a:lnTo>
                  <a:lnTo>
                    <a:pt x="125" y="313"/>
                  </a:lnTo>
                  <a:lnTo>
                    <a:pt x="89" y="296"/>
                  </a:lnTo>
                  <a:lnTo>
                    <a:pt x="58" y="278"/>
                  </a:lnTo>
                  <a:lnTo>
                    <a:pt x="33" y="259"/>
                  </a:lnTo>
                  <a:lnTo>
                    <a:pt x="15" y="239"/>
                  </a:lnTo>
                  <a:lnTo>
                    <a:pt x="4" y="219"/>
                  </a:lnTo>
                  <a:lnTo>
                    <a:pt x="0" y="196"/>
                  </a:lnTo>
                  <a:lnTo>
                    <a:pt x="4" y="175"/>
                  </a:lnTo>
                  <a:lnTo>
                    <a:pt x="15" y="154"/>
                  </a:lnTo>
                  <a:lnTo>
                    <a:pt x="33" y="134"/>
                  </a:lnTo>
                  <a:lnTo>
                    <a:pt x="58" y="115"/>
                  </a:lnTo>
                  <a:lnTo>
                    <a:pt x="89" y="97"/>
                  </a:lnTo>
                  <a:lnTo>
                    <a:pt x="125" y="80"/>
                  </a:lnTo>
                  <a:lnTo>
                    <a:pt x="167" y="65"/>
                  </a:lnTo>
                  <a:lnTo>
                    <a:pt x="213" y="51"/>
                  </a:lnTo>
                  <a:lnTo>
                    <a:pt x="265" y="38"/>
                  </a:lnTo>
                  <a:lnTo>
                    <a:pt x="320" y="26"/>
                  </a:lnTo>
                  <a:lnTo>
                    <a:pt x="380" y="18"/>
                  </a:lnTo>
                  <a:lnTo>
                    <a:pt x="443" y="11"/>
                  </a:lnTo>
                  <a:lnTo>
                    <a:pt x="508" y="4"/>
                  </a:lnTo>
                  <a:lnTo>
                    <a:pt x="577" y="1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1140104" y="2692348"/>
              <a:ext cx="329607" cy="105689"/>
            </a:xfrm>
            <a:custGeom>
              <a:avLst/>
              <a:gdLst>
                <a:gd name="T0" fmla="*/ 0 w 1293"/>
                <a:gd name="T1" fmla="*/ 0 h 413"/>
                <a:gd name="T2" fmla="*/ 39 w 1293"/>
                <a:gd name="T3" fmla="*/ 22 h 413"/>
                <a:gd name="T4" fmla="*/ 82 w 1293"/>
                <a:gd name="T5" fmla="*/ 42 h 413"/>
                <a:gd name="T6" fmla="*/ 129 w 1293"/>
                <a:gd name="T7" fmla="*/ 60 h 413"/>
                <a:gd name="T8" fmla="*/ 180 w 1293"/>
                <a:gd name="T9" fmla="*/ 76 h 413"/>
                <a:gd name="T10" fmla="*/ 233 w 1293"/>
                <a:gd name="T11" fmla="*/ 90 h 413"/>
                <a:gd name="T12" fmla="*/ 289 w 1293"/>
                <a:gd name="T13" fmla="*/ 101 h 413"/>
                <a:gd name="T14" fmla="*/ 346 w 1293"/>
                <a:gd name="T15" fmla="*/ 111 h 413"/>
                <a:gd name="T16" fmla="*/ 406 w 1293"/>
                <a:gd name="T17" fmla="*/ 119 h 413"/>
                <a:gd name="T18" fmla="*/ 466 w 1293"/>
                <a:gd name="T19" fmla="*/ 125 h 413"/>
                <a:gd name="T20" fmla="*/ 527 w 1293"/>
                <a:gd name="T21" fmla="*/ 129 h 413"/>
                <a:gd name="T22" fmla="*/ 587 w 1293"/>
                <a:gd name="T23" fmla="*/ 131 h 413"/>
                <a:gd name="T24" fmla="*/ 646 w 1293"/>
                <a:gd name="T25" fmla="*/ 132 h 413"/>
                <a:gd name="T26" fmla="*/ 707 w 1293"/>
                <a:gd name="T27" fmla="*/ 131 h 413"/>
                <a:gd name="T28" fmla="*/ 767 w 1293"/>
                <a:gd name="T29" fmla="*/ 129 h 413"/>
                <a:gd name="T30" fmla="*/ 827 w 1293"/>
                <a:gd name="T31" fmla="*/ 125 h 413"/>
                <a:gd name="T32" fmla="*/ 887 w 1293"/>
                <a:gd name="T33" fmla="*/ 119 h 413"/>
                <a:gd name="T34" fmla="*/ 946 w 1293"/>
                <a:gd name="T35" fmla="*/ 111 h 413"/>
                <a:gd name="T36" fmla="*/ 1005 w 1293"/>
                <a:gd name="T37" fmla="*/ 101 h 413"/>
                <a:gd name="T38" fmla="*/ 1061 w 1293"/>
                <a:gd name="T39" fmla="*/ 90 h 413"/>
                <a:gd name="T40" fmla="*/ 1113 w 1293"/>
                <a:gd name="T41" fmla="*/ 76 h 413"/>
                <a:gd name="T42" fmla="*/ 1164 w 1293"/>
                <a:gd name="T43" fmla="*/ 60 h 413"/>
                <a:gd name="T44" fmla="*/ 1212 w 1293"/>
                <a:gd name="T45" fmla="*/ 42 h 413"/>
                <a:gd name="T46" fmla="*/ 1255 w 1293"/>
                <a:gd name="T47" fmla="*/ 22 h 413"/>
                <a:gd name="T48" fmla="*/ 1293 w 1293"/>
                <a:gd name="T49" fmla="*/ 0 h 413"/>
                <a:gd name="T50" fmla="*/ 1293 w 1293"/>
                <a:gd name="T51" fmla="*/ 281 h 413"/>
                <a:gd name="T52" fmla="*/ 1255 w 1293"/>
                <a:gd name="T53" fmla="*/ 303 h 413"/>
                <a:gd name="T54" fmla="*/ 1212 w 1293"/>
                <a:gd name="T55" fmla="*/ 324 h 413"/>
                <a:gd name="T56" fmla="*/ 1164 w 1293"/>
                <a:gd name="T57" fmla="*/ 341 h 413"/>
                <a:gd name="T58" fmla="*/ 1113 w 1293"/>
                <a:gd name="T59" fmla="*/ 357 h 413"/>
                <a:gd name="T60" fmla="*/ 1061 w 1293"/>
                <a:gd name="T61" fmla="*/ 371 h 413"/>
                <a:gd name="T62" fmla="*/ 1005 w 1293"/>
                <a:gd name="T63" fmla="*/ 382 h 413"/>
                <a:gd name="T64" fmla="*/ 946 w 1293"/>
                <a:gd name="T65" fmla="*/ 392 h 413"/>
                <a:gd name="T66" fmla="*/ 887 w 1293"/>
                <a:gd name="T67" fmla="*/ 400 h 413"/>
                <a:gd name="T68" fmla="*/ 827 w 1293"/>
                <a:gd name="T69" fmla="*/ 406 h 413"/>
                <a:gd name="T70" fmla="*/ 767 w 1293"/>
                <a:gd name="T71" fmla="*/ 410 h 413"/>
                <a:gd name="T72" fmla="*/ 707 w 1293"/>
                <a:gd name="T73" fmla="*/ 412 h 413"/>
                <a:gd name="T74" fmla="*/ 646 w 1293"/>
                <a:gd name="T75" fmla="*/ 413 h 413"/>
                <a:gd name="T76" fmla="*/ 587 w 1293"/>
                <a:gd name="T77" fmla="*/ 412 h 413"/>
                <a:gd name="T78" fmla="*/ 527 w 1293"/>
                <a:gd name="T79" fmla="*/ 410 h 413"/>
                <a:gd name="T80" fmla="*/ 466 w 1293"/>
                <a:gd name="T81" fmla="*/ 406 h 413"/>
                <a:gd name="T82" fmla="*/ 407 w 1293"/>
                <a:gd name="T83" fmla="*/ 400 h 413"/>
                <a:gd name="T84" fmla="*/ 348 w 1293"/>
                <a:gd name="T85" fmla="*/ 392 h 413"/>
                <a:gd name="T86" fmla="*/ 289 w 1293"/>
                <a:gd name="T87" fmla="*/ 382 h 413"/>
                <a:gd name="T88" fmla="*/ 233 w 1293"/>
                <a:gd name="T89" fmla="*/ 371 h 413"/>
                <a:gd name="T90" fmla="*/ 180 w 1293"/>
                <a:gd name="T91" fmla="*/ 357 h 413"/>
                <a:gd name="T92" fmla="*/ 130 w 1293"/>
                <a:gd name="T93" fmla="*/ 341 h 413"/>
                <a:gd name="T94" fmla="*/ 82 w 1293"/>
                <a:gd name="T95" fmla="*/ 324 h 413"/>
                <a:gd name="T96" fmla="*/ 39 w 1293"/>
                <a:gd name="T97" fmla="*/ 303 h 413"/>
                <a:gd name="T98" fmla="*/ 0 w 1293"/>
                <a:gd name="T99" fmla="*/ 281 h 413"/>
                <a:gd name="T100" fmla="*/ 0 w 1293"/>
                <a:gd name="T101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3" h="413">
                  <a:moveTo>
                    <a:pt x="0" y="0"/>
                  </a:moveTo>
                  <a:lnTo>
                    <a:pt x="39" y="22"/>
                  </a:lnTo>
                  <a:lnTo>
                    <a:pt x="82" y="42"/>
                  </a:lnTo>
                  <a:lnTo>
                    <a:pt x="129" y="60"/>
                  </a:lnTo>
                  <a:lnTo>
                    <a:pt x="180" y="76"/>
                  </a:lnTo>
                  <a:lnTo>
                    <a:pt x="233" y="90"/>
                  </a:lnTo>
                  <a:lnTo>
                    <a:pt x="289" y="101"/>
                  </a:lnTo>
                  <a:lnTo>
                    <a:pt x="346" y="111"/>
                  </a:lnTo>
                  <a:lnTo>
                    <a:pt x="406" y="119"/>
                  </a:lnTo>
                  <a:lnTo>
                    <a:pt x="466" y="125"/>
                  </a:lnTo>
                  <a:lnTo>
                    <a:pt x="527" y="129"/>
                  </a:lnTo>
                  <a:lnTo>
                    <a:pt x="587" y="131"/>
                  </a:lnTo>
                  <a:lnTo>
                    <a:pt x="646" y="132"/>
                  </a:lnTo>
                  <a:lnTo>
                    <a:pt x="707" y="131"/>
                  </a:lnTo>
                  <a:lnTo>
                    <a:pt x="767" y="129"/>
                  </a:lnTo>
                  <a:lnTo>
                    <a:pt x="827" y="125"/>
                  </a:lnTo>
                  <a:lnTo>
                    <a:pt x="887" y="119"/>
                  </a:lnTo>
                  <a:lnTo>
                    <a:pt x="946" y="111"/>
                  </a:lnTo>
                  <a:lnTo>
                    <a:pt x="1005" y="101"/>
                  </a:lnTo>
                  <a:lnTo>
                    <a:pt x="1061" y="90"/>
                  </a:lnTo>
                  <a:lnTo>
                    <a:pt x="1113" y="76"/>
                  </a:lnTo>
                  <a:lnTo>
                    <a:pt x="1164" y="60"/>
                  </a:lnTo>
                  <a:lnTo>
                    <a:pt x="1212" y="42"/>
                  </a:lnTo>
                  <a:lnTo>
                    <a:pt x="1255" y="22"/>
                  </a:lnTo>
                  <a:lnTo>
                    <a:pt x="1293" y="0"/>
                  </a:lnTo>
                  <a:lnTo>
                    <a:pt x="1293" y="281"/>
                  </a:lnTo>
                  <a:lnTo>
                    <a:pt x="1255" y="303"/>
                  </a:lnTo>
                  <a:lnTo>
                    <a:pt x="1212" y="324"/>
                  </a:lnTo>
                  <a:lnTo>
                    <a:pt x="1164" y="341"/>
                  </a:lnTo>
                  <a:lnTo>
                    <a:pt x="1113" y="357"/>
                  </a:lnTo>
                  <a:lnTo>
                    <a:pt x="1061" y="371"/>
                  </a:lnTo>
                  <a:lnTo>
                    <a:pt x="1005" y="382"/>
                  </a:lnTo>
                  <a:lnTo>
                    <a:pt x="946" y="392"/>
                  </a:lnTo>
                  <a:lnTo>
                    <a:pt x="887" y="400"/>
                  </a:lnTo>
                  <a:lnTo>
                    <a:pt x="827" y="406"/>
                  </a:lnTo>
                  <a:lnTo>
                    <a:pt x="767" y="410"/>
                  </a:lnTo>
                  <a:lnTo>
                    <a:pt x="707" y="412"/>
                  </a:lnTo>
                  <a:lnTo>
                    <a:pt x="646" y="413"/>
                  </a:lnTo>
                  <a:lnTo>
                    <a:pt x="587" y="412"/>
                  </a:lnTo>
                  <a:lnTo>
                    <a:pt x="527" y="410"/>
                  </a:lnTo>
                  <a:lnTo>
                    <a:pt x="466" y="406"/>
                  </a:lnTo>
                  <a:lnTo>
                    <a:pt x="407" y="400"/>
                  </a:lnTo>
                  <a:lnTo>
                    <a:pt x="348" y="392"/>
                  </a:lnTo>
                  <a:lnTo>
                    <a:pt x="289" y="382"/>
                  </a:lnTo>
                  <a:lnTo>
                    <a:pt x="233" y="371"/>
                  </a:lnTo>
                  <a:lnTo>
                    <a:pt x="180" y="357"/>
                  </a:lnTo>
                  <a:lnTo>
                    <a:pt x="130" y="341"/>
                  </a:lnTo>
                  <a:lnTo>
                    <a:pt x="82" y="324"/>
                  </a:lnTo>
                  <a:lnTo>
                    <a:pt x="39" y="303"/>
                  </a:lnTo>
                  <a:lnTo>
                    <a:pt x="0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pPr algn="l"/>
            <a:r>
              <a:rPr lang="en-GB" dirty="0" smtClean="0"/>
              <a:t>ArcGIS Environments and Platforms </a:t>
            </a:r>
            <a:endParaRPr lang="en-GB" dirty="0"/>
          </a:p>
        </p:txBody>
      </p:sp>
      <p:grpSp>
        <p:nvGrpSpPr>
          <p:cNvPr id="7" name="Group 6"/>
          <p:cNvGrpSpPr/>
          <p:nvPr/>
        </p:nvGrpSpPr>
        <p:grpSpPr>
          <a:xfrm>
            <a:off x="2231384" y="1712888"/>
            <a:ext cx="6979088" cy="3744416"/>
            <a:chOff x="2408534" y="1561819"/>
            <a:chExt cx="6979088" cy="3744416"/>
          </a:xfrm>
        </p:grpSpPr>
        <p:sp>
          <p:nvSpPr>
            <p:cNvPr id="8" name="Rectangle 61"/>
            <p:cNvSpPr/>
            <p:nvPr/>
          </p:nvSpPr>
          <p:spPr bwMode="auto">
            <a:xfrm rot="501734" flipV="1">
              <a:off x="6790005" y="4353656"/>
              <a:ext cx="1198894" cy="83297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92000">
                  <a:srgbClr val="0097CF">
                    <a:alpha val="0"/>
                  </a:srgbClr>
                </a:gs>
                <a:gs pos="0">
                  <a:srgbClr val="0097CF">
                    <a:alpha val="30000"/>
                  </a:srgbClr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" name="Rectangle 61"/>
            <p:cNvSpPr/>
            <p:nvPr/>
          </p:nvSpPr>
          <p:spPr bwMode="auto">
            <a:xfrm flipH="1" flipV="1">
              <a:off x="3791338" y="4135122"/>
              <a:ext cx="1818515" cy="96336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92000">
                  <a:srgbClr val="0097CF">
                    <a:alpha val="0"/>
                  </a:srgbClr>
                </a:gs>
                <a:gs pos="0">
                  <a:srgbClr val="0097CF">
                    <a:alpha val="30000"/>
                  </a:srgbClr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Rectangle 61"/>
            <p:cNvSpPr/>
            <p:nvPr/>
          </p:nvSpPr>
          <p:spPr bwMode="auto">
            <a:xfrm rot="2349460" flipH="1" flipV="1">
              <a:off x="4562340" y="3299339"/>
              <a:ext cx="1014576" cy="75096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92000">
                  <a:srgbClr val="0097CF">
                    <a:alpha val="0"/>
                  </a:srgbClr>
                </a:gs>
                <a:gs pos="0">
                  <a:srgbClr val="0097CF">
                    <a:alpha val="30000"/>
                  </a:srgbClr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Rectangle 61"/>
            <p:cNvSpPr/>
            <p:nvPr/>
          </p:nvSpPr>
          <p:spPr bwMode="auto">
            <a:xfrm rot="5400000" flipH="1" flipV="1">
              <a:off x="5596636" y="3112176"/>
              <a:ext cx="709636" cy="75816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92000">
                  <a:srgbClr val="0097CF">
                    <a:alpha val="0"/>
                  </a:srgbClr>
                </a:gs>
                <a:gs pos="0">
                  <a:srgbClr val="0097CF">
                    <a:alpha val="30000"/>
                  </a:srgbClr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Rectangle 61"/>
            <p:cNvSpPr/>
            <p:nvPr/>
          </p:nvSpPr>
          <p:spPr bwMode="auto">
            <a:xfrm rot="7983152" flipH="1" flipV="1">
              <a:off x="6176852" y="3253209"/>
              <a:ext cx="926585" cy="76820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92000">
                  <a:srgbClr val="0097CF">
                    <a:alpha val="0"/>
                  </a:srgbClr>
                </a:gs>
                <a:gs pos="0">
                  <a:srgbClr val="0097CF">
                    <a:alpha val="30000"/>
                  </a:srgbClr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Rectangle 61"/>
            <p:cNvSpPr/>
            <p:nvPr/>
          </p:nvSpPr>
          <p:spPr bwMode="auto">
            <a:xfrm rot="20873901" flipV="1">
              <a:off x="6644775" y="3711216"/>
              <a:ext cx="1198894" cy="83297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92000">
                  <a:srgbClr val="0097CF">
                    <a:alpha val="0"/>
                  </a:srgbClr>
                </a:gs>
                <a:gs pos="0">
                  <a:srgbClr val="0097CF">
                    <a:alpha val="30000"/>
                  </a:srgbClr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TextBox 20"/>
            <p:cNvSpPr txBox="1">
              <a:spLocks noChangeArrowheads="1"/>
            </p:cNvSpPr>
            <p:nvPr/>
          </p:nvSpPr>
          <p:spPr bwMode="auto">
            <a:xfrm>
              <a:off x="2718684" y="4816748"/>
              <a:ext cx="17913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Desktop</a:t>
              </a:r>
            </a:p>
          </p:txBody>
        </p:sp>
        <p:sp>
          <p:nvSpPr>
            <p:cNvPr id="15" name="TextBox 20"/>
            <p:cNvSpPr txBox="1">
              <a:spLocks noChangeArrowheads="1"/>
            </p:cNvSpPr>
            <p:nvPr/>
          </p:nvSpPr>
          <p:spPr bwMode="auto">
            <a:xfrm>
              <a:off x="2408534" y="2869440"/>
              <a:ext cx="17913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4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Tablets</a:t>
              </a:r>
            </a:p>
          </p:txBody>
        </p:sp>
        <p:sp>
          <p:nvSpPr>
            <p:cNvPr id="16" name="TextBox 20"/>
            <p:cNvSpPr txBox="1">
              <a:spLocks noChangeArrowheads="1"/>
            </p:cNvSpPr>
            <p:nvPr/>
          </p:nvSpPr>
          <p:spPr bwMode="auto">
            <a:xfrm>
              <a:off x="4820585" y="1561819"/>
              <a:ext cx="180370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Smart Phones</a:t>
              </a:r>
            </a:p>
          </p:txBody>
        </p:sp>
        <p:pic>
          <p:nvPicPr>
            <p:cNvPr id="17" name="Picture 22" descr="screenshot_03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018" y="4220094"/>
              <a:ext cx="1013977" cy="824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7488514" y="3774322"/>
              <a:ext cx="17913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Web Sites</a:t>
              </a:r>
            </a:p>
          </p:txBody>
        </p:sp>
        <p:pic>
          <p:nvPicPr>
            <p:cNvPr id="19" name="Picture 25" descr="screenshot_webmap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4699" y="2962933"/>
              <a:ext cx="1013977" cy="824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20"/>
            <p:cNvSpPr txBox="1">
              <a:spLocks noChangeArrowheads="1"/>
            </p:cNvSpPr>
            <p:nvPr/>
          </p:nvSpPr>
          <p:spPr bwMode="auto">
            <a:xfrm>
              <a:off x="7596228" y="4998458"/>
              <a:ext cx="17913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4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Browsers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665812" y="1712888"/>
              <a:ext cx="179139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sz="14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Social Media</a:t>
              </a:r>
            </a:p>
          </p:txBody>
        </p:sp>
        <p:pic>
          <p:nvPicPr>
            <p:cNvPr id="22" name="Picture 31" descr="blog_01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729" y="2050928"/>
              <a:ext cx="1006797" cy="812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32" descr="map_03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2352" y="2376834"/>
              <a:ext cx="357983" cy="289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 useBgFill="1">
          <p:nvSpPr>
            <p:cNvPr id="24" name="Freeform 29"/>
            <p:cNvSpPr>
              <a:spLocks/>
            </p:cNvSpPr>
            <p:nvPr/>
          </p:nvSpPr>
          <p:spPr bwMode="auto">
            <a:xfrm>
              <a:off x="3724745" y="2439089"/>
              <a:ext cx="1260985" cy="1005057"/>
            </a:xfrm>
            <a:custGeom>
              <a:avLst/>
              <a:gdLst>
                <a:gd name="T0" fmla="*/ 594 w 3040"/>
                <a:gd name="T1" fmla="*/ 0 h 2383"/>
                <a:gd name="T2" fmla="*/ 2920 w 3040"/>
                <a:gd name="T3" fmla="*/ 0 h 2383"/>
                <a:gd name="T4" fmla="*/ 2948 w 3040"/>
                <a:gd name="T5" fmla="*/ 4 h 2383"/>
                <a:gd name="T6" fmla="*/ 2972 w 3040"/>
                <a:gd name="T7" fmla="*/ 12 h 2383"/>
                <a:gd name="T8" fmla="*/ 2995 w 3040"/>
                <a:gd name="T9" fmla="*/ 27 h 2383"/>
                <a:gd name="T10" fmla="*/ 3013 w 3040"/>
                <a:gd name="T11" fmla="*/ 45 h 2383"/>
                <a:gd name="T12" fmla="*/ 3028 w 3040"/>
                <a:gd name="T13" fmla="*/ 68 h 2383"/>
                <a:gd name="T14" fmla="*/ 3036 w 3040"/>
                <a:gd name="T15" fmla="*/ 92 h 2383"/>
                <a:gd name="T16" fmla="*/ 3040 w 3040"/>
                <a:gd name="T17" fmla="*/ 120 h 2383"/>
                <a:gd name="T18" fmla="*/ 3040 w 3040"/>
                <a:gd name="T19" fmla="*/ 1821 h 2383"/>
                <a:gd name="T20" fmla="*/ 3036 w 3040"/>
                <a:gd name="T21" fmla="*/ 1847 h 2383"/>
                <a:gd name="T22" fmla="*/ 3028 w 3040"/>
                <a:gd name="T23" fmla="*/ 1873 h 2383"/>
                <a:gd name="T24" fmla="*/ 3013 w 3040"/>
                <a:gd name="T25" fmla="*/ 1896 h 2383"/>
                <a:gd name="T26" fmla="*/ 2995 w 3040"/>
                <a:gd name="T27" fmla="*/ 1914 h 2383"/>
                <a:gd name="T28" fmla="*/ 2972 w 3040"/>
                <a:gd name="T29" fmla="*/ 1929 h 2383"/>
                <a:gd name="T30" fmla="*/ 2948 w 3040"/>
                <a:gd name="T31" fmla="*/ 1937 h 2383"/>
                <a:gd name="T32" fmla="*/ 2920 w 3040"/>
                <a:gd name="T33" fmla="*/ 1941 h 2383"/>
                <a:gd name="T34" fmla="*/ 2578 w 3040"/>
                <a:gd name="T35" fmla="*/ 1941 h 2383"/>
                <a:gd name="T36" fmla="*/ 2573 w 3040"/>
                <a:gd name="T37" fmla="*/ 1939 h 2383"/>
                <a:gd name="T38" fmla="*/ 2567 w 3040"/>
                <a:gd name="T39" fmla="*/ 1939 h 2383"/>
                <a:gd name="T40" fmla="*/ 2567 w 3040"/>
                <a:gd name="T41" fmla="*/ 2263 h 2383"/>
                <a:gd name="T42" fmla="*/ 2564 w 3040"/>
                <a:gd name="T43" fmla="*/ 2291 h 2383"/>
                <a:gd name="T44" fmla="*/ 2555 w 3040"/>
                <a:gd name="T45" fmla="*/ 2317 h 2383"/>
                <a:gd name="T46" fmla="*/ 2541 w 3040"/>
                <a:gd name="T47" fmla="*/ 2338 h 2383"/>
                <a:gd name="T48" fmla="*/ 2522 w 3040"/>
                <a:gd name="T49" fmla="*/ 2357 h 2383"/>
                <a:gd name="T50" fmla="*/ 2499 w 3040"/>
                <a:gd name="T51" fmla="*/ 2371 h 2383"/>
                <a:gd name="T52" fmla="*/ 2475 w 3040"/>
                <a:gd name="T53" fmla="*/ 2381 h 2383"/>
                <a:gd name="T54" fmla="*/ 2447 w 3040"/>
                <a:gd name="T55" fmla="*/ 2383 h 2383"/>
                <a:gd name="T56" fmla="*/ 120 w 3040"/>
                <a:gd name="T57" fmla="*/ 2383 h 2383"/>
                <a:gd name="T58" fmla="*/ 93 w 3040"/>
                <a:gd name="T59" fmla="*/ 2381 h 2383"/>
                <a:gd name="T60" fmla="*/ 68 w 3040"/>
                <a:gd name="T61" fmla="*/ 2371 h 2383"/>
                <a:gd name="T62" fmla="*/ 46 w 3040"/>
                <a:gd name="T63" fmla="*/ 2357 h 2383"/>
                <a:gd name="T64" fmla="*/ 27 w 3040"/>
                <a:gd name="T65" fmla="*/ 2338 h 2383"/>
                <a:gd name="T66" fmla="*/ 14 w 3040"/>
                <a:gd name="T67" fmla="*/ 2317 h 2383"/>
                <a:gd name="T68" fmla="*/ 4 w 3040"/>
                <a:gd name="T69" fmla="*/ 2291 h 2383"/>
                <a:gd name="T70" fmla="*/ 0 w 3040"/>
                <a:gd name="T71" fmla="*/ 2263 h 2383"/>
                <a:gd name="T72" fmla="*/ 0 w 3040"/>
                <a:gd name="T73" fmla="*/ 563 h 2383"/>
                <a:gd name="T74" fmla="*/ 4 w 3040"/>
                <a:gd name="T75" fmla="*/ 536 h 2383"/>
                <a:gd name="T76" fmla="*/ 14 w 3040"/>
                <a:gd name="T77" fmla="*/ 510 h 2383"/>
                <a:gd name="T78" fmla="*/ 27 w 3040"/>
                <a:gd name="T79" fmla="*/ 488 h 2383"/>
                <a:gd name="T80" fmla="*/ 46 w 3040"/>
                <a:gd name="T81" fmla="*/ 469 h 2383"/>
                <a:gd name="T82" fmla="*/ 68 w 3040"/>
                <a:gd name="T83" fmla="*/ 456 h 2383"/>
                <a:gd name="T84" fmla="*/ 93 w 3040"/>
                <a:gd name="T85" fmla="*/ 446 h 2383"/>
                <a:gd name="T86" fmla="*/ 120 w 3040"/>
                <a:gd name="T87" fmla="*/ 444 h 2383"/>
                <a:gd name="T88" fmla="*/ 475 w 3040"/>
                <a:gd name="T89" fmla="*/ 444 h 2383"/>
                <a:gd name="T90" fmla="*/ 474 w 3040"/>
                <a:gd name="T91" fmla="*/ 423 h 2383"/>
                <a:gd name="T92" fmla="*/ 474 w 3040"/>
                <a:gd name="T93" fmla="*/ 120 h 2383"/>
                <a:gd name="T94" fmla="*/ 477 w 3040"/>
                <a:gd name="T95" fmla="*/ 92 h 2383"/>
                <a:gd name="T96" fmla="*/ 486 w 3040"/>
                <a:gd name="T97" fmla="*/ 68 h 2383"/>
                <a:gd name="T98" fmla="*/ 500 w 3040"/>
                <a:gd name="T99" fmla="*/ 45 h 2383"/>
                <a:gd name="T100" fmla="*/ 519 w 3040"/>
                <a:gd name="T101" fmla="*/ 27 h 2383"/>
                <a:gd name="T102" fmla="*/ 541 w 3040"/>
                <a:gd name="T103" fmla="*/ 12 h 2383"/>
                <a:gd name="T104" fmla="*/ 566 w 3040"/>
                <a:gd name="T105" fmla="*/ 4 h 2383"/>
                <a:gd name="T106" fmla="*/ 594 w 3040"/>
                <a:gd name="T107" fmla="*/ 0 h 2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0" h="2383">
                  <a:moveTo>
                    <a:pt x="594" y="0"/>
                  </a:moveTo>
                  <a:lnTo>
                    <a:pt x="2920" y="0"/>
                  </a:lnTo>
                  <a:lnTo>
                    <a:pt x="2948" y="4"/>
                  </a:lnTo>
                  <a:lnTo>
                    <a:pt x="2972" y="12"/>
                  </a:lnTo>
                  <a:lnTo>
                    <a:pt x="2995" y="27"/>
                  </a:lnTo>
                  <a:lnTo>
                    <a:pt x="3013" y="45"/>
                  </a:lnTo>
                  <a:lnTo>
                    <a:pt x="3028" y="68"/>
                  </a:lnTo>
                  <a:lnTo>
                    <a:pt x="3036" y="92"/>
                  </a:lnTo>
                  <a:lnTo>
                    <a:pt x="3040" y="120"/>
                  </a:lnTo>
                  <a:lnTo>
                    <a:pt x="3040" y="1821"/>
                  </a:lnTo>
                  <a:lnTo>
                    <a:pt x="3036" y="1847"/>
                  </a:lnTo>
                  <a:lnTo>
                    <a:pt x="3028" y="1873"/>
                  </a:lnTo>
                  <a:lnTo>
                    <a:pt x="3013" y="1896"/>
                  </a:lnTo>
                  <a:lnTo>
                    <a:pt x="2995" y="1914"/>
                  </a:lnTo>
                  <a:lnTo>
                    <a:pt x="2972" y="1929"/>
                  </a:lnTo>
                  <a:lnTo>
                    <a:pt x="2948" y="1937"/>
                  </a:lnTo>
                  <a:lnTo>
                    <a:pt x="2920" y="1941"/>
                  </a:lnTo>
                  <a:lnTo>
                    <a:pt x="2578" y="1941"/>
                  </a:lnTo>
                  <a:lnTo>
                    <a:pt x="2573" y="1939"/>
                  </a:lnTo>
                  <a:lnTo>
                    <a:pt x="2567" y="1939"/>
                  </a:lnTo>
                  <a:lnTo>
                    <a:pt x="2567" y="2263"/>
                  </a:lnTo>
                  <a:lnTo>
                    <a:pt x="2564" y="2291"/>
                  </a:lnTo>
                  <a:lnTo>
                    <a:pt x="2555" y="2317"/>
                  </a:lnTo>
                  <a:lnTo>
                    <a:pt x="2541" y="2338"/>
                  </a:lnTo>
                  <a:lnTo>
                    <a:pt x="2522" y="2357"/>
                  </a:lnTo>
                  <a:lnTo>
                    <a:pt x="2499" y="2371"/>
                  </a:lnTo>
                  <a:lnTo>
                    <a:pt x="2475" y="2381"/>
                  </a:lnTo>
                  <a:lnTo>
                    <a:pt x="2447" y="2383"/>
                  </a:lnTo>
                  <a:lnTo>
                    <a:pt x="120" y="2383"/>
                  </a:lnTo>
                  <a:lnTo>
                    <a:pt x="93" y="2381"/>
                  </a:lnTo>
                  <a:lnTo>
                    <a:pt x="68" y="2371"/>
                  </a:lnTo>
                  <a:lnTo>
                    <a:pt x="46" y="2357"/>
                  </a:lnTo>
                  <a:lnTo>
                    <a:pt x="27" y="2338"/>
                  </a:lnTo>
                  <a:lnTo>
                    <a:pt x="14" y="2317"/>
                  </a:lnTo>
                  <a:lnTo>
                    <a:pt x="4" y="2291"/>
                  </a:lnTo>
                  <a:lnTo>
                    <a:pt x="0" y="2263"/>
                  </a:lnTo>
                  <a:lnTo>
                    <a:pt x="0" y="563"/>
                  </a:lnTo>
                  <a:lnTo>
                    <a:pt x="4" y="536"/>
                  </a:lnTo>
                  <a:lnTo>
                    <a:pt x="14" y="510"/>
                  </a:lnTo>
                  <a:lnTo>
                    <a:pt x="27" y="488"/>
                  </a:lnTo>
                  <a:lnTo>
                    <a:pt x="46" y="469"/>
                  </a:lnTo>
                  <a:lnTo>
                    <a:pt x="68" y="456"/>
                  </a:lnTo>
                  <a:lnTo>
                    <a:pt x="93" y="446"/>
                  </a:lnTo>
                  <a:lnTo>
                    <a:pt x="120" y="444"/>
                  </a:lnTo>
                  <a:lnTo>
                    <a:pt x="475" y="444"/>
                  </a:lnTo>
                  <a:lnTo>
                    <a:pt x="474" y="423"/>
                  </a:lnTo>
                  <a:lnTo>
                    <a:pt x="474" y="120"/>
                  </a:lnTo>
                  <a:lnTo>
                    <a:pt x="477" y="92"/>
                  </a:lnTo>
                  <a:lnTo>
                    <a:pt x="486" y="68"/>
                  </a:lnTo>
                  <a:lnTo>
                    <a:pt x="500" y="45"/>
                  </a:lnTo>
                  <a:lnTo>
                    <a:pt x="519" y="27"/>
                  </a:lnTo>
                  <a:lnTo>
                    <a:pt x="541" y="12"/>
                  </a:lnTo>
                  <a:lnTo>
                    <a:pt x="566" y="4"/>
                  </a:lnTo>
                  <a:lnTo>
                    <a:pt x="594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 useBgFill="1">
          <p:nvSpPr>
            <p:cNvPr id="25" name="Freeform 214"/>
            <p:cNvSpPr>
              <a:spLocks/>
            </p:cNvSpPr>
            <p:nvPr/>
          </p:nvSpPr>
          <p:spPr bwMode="auto">
            <a:xfrm>
              <a:off x="5642659" y="1859133"/>
              <a:ext cx="654312" cy="1066688"/>
            </a:xfrm>
            <a:custGeom>
              <a:avLst/>
              <a:gdLst>
                <a:gd name="T0" fmla="*/ 260 w 1526"/>
                <a:gd name="T1" fmla="*/ 0 h 2450"/>
                <a:gd name="T2" fmla="*/ 1266 w 1526"/>
                <a:gd name="T3" fmla="*/ 0 h 2450"/>
                <a:gd name="T4" fmla="*/ 1308 w 1526"/>
                <a:gd name="T5" fmla="*/ 4 h 2450"/>
                <a:gd name="T6" fmla="*/ 1348 w 1526"/>
                <a:gd name="T7" fmla="*/ 13 h 2450"/>
                <a:gd name="T8" fmla="*/ 1386 w 1526"/>
                <a:gd name="T9" fmla="*/ 30 h 2450"/>
                <a:gd name="T10" fmla="*/ 1420 w 1526"/>
                <a:gd name="T11" fmla="*/ 51 h 2450"/>
                <a:gd name="T12" fmla="*/ 1450 w 1526"/>
                <a:gd name="T13" fmla="*/ 78 h 2450"/>
                <a:gd name="T14" fmla="*/ 1476 w 1526"/>
                <a:gd name="T15" fmla="*/ 109 h 2450"/>
                <a:gd name="T16" fmla="*/ 1497 w 1526"/>
                <a:gd name="T17" fmla="*/ 144 h 2450"/>
                <a:gd name="T18" fmla="*/ 1513 w 1526"/>
                <a:gd name="T19" fmla="*/ 182 h 2450"/>
                <a:gd name="T20" fmla="*/ 1522 w 1526"/>
                <a:gd name="T21" fmla="*/ 223 h 2450"/>
                <a:gd name="T22" fmla="*/ 1526 w 1526"/>
                <a:gd name="T23" fmla="*/ 266 h 2450"/>
                <a:gd name="T24" fmla="*/ 1526 w 1526"/>
                <a:gd name="T25" fmla="*/ 2185 h 2450"/>
                <a:gd name="T26" fmla="*/ 1522 w 1526"/>
                <a:gd name="T27" fmla="*/ 2227 h 2450"/>
                <a:gd name="T28" fmla="*/ 1513 w 1526"/>
                <a:gd name="T29" fmla="*/ 2268 h 2450"/>
                <a:gd name="T30" fmla="*/ 1497 w 1526"/>
                <a:gd name="T31" fmla="*/ 2306 h 2450"/>
                <a:gd name="T32" fmla="*/ 1476 w 1526"/>
                <a:gd name="T33" fmla="*/ 2341 h 2450"/>
                <a:gd name="T34" fmla="*/ 1450 w 1526"/>
                <a:gd name="T35" fmla="*/ 2372 h 2450"/>
                <a:gd name="T36" fmla="*/ 1420 w 1526"/>
                <a:gd name="T37" fmla="*/ 2399 h 2450"/>
                <a:gd name="T38" fmla="*/ 1386 w 1526"/>
                <a:gd name="T39" fmla="*/ 2420 h 2450"/>
                <a:gd name="T40" fmla="*/ 1348 w 1526"/>
                <a:gd name="T41" fmla="*/ 2437 h 2450"/>
                <a:gd name="T42" fmla="*/ 1308 w 1526"/>
                <a:gd name="T43" fmla="*/ 2446 h 2450"/>
                <a:gd name="T44" fmla="*/ 1266 w 1526"/>
                <a:gd name="T45" fmla="*/ 2450 h 2450"/>
                <a:gd name="T46" fmla="*/ 260 w 1526"/>
                <a:gd name="T47" fmla="*/ 2450 h 2450"/>
                <a:gd name="T48" fmla="*/ 218 w 1526"/>
                <a:gd name="T49" fmla="*/ 2446 h 2450"/>
                <a:gd name="T50" fmla="*/ 178 w 1526"/>
                <a:gd name="T51" fmla="*/ 2437 h 2450"/>
                <a:gd name="T52" fmla="*/ 140 w 1526"/>
                <a:gd name="T53" fmla="*/ 2420 h 2450"/>
                <a:gd name="T54" fmla="*/ 106 w 1526"/>
                <a:gd name="T55" fmla="*/ 2399 h 2450"/>
                <a:gd name="T56" fmla="*/ 76 w 1526"/>
                <a:gd name="T57" fmla="*/ 2372 h 2450"/>
                <a:gd name="T58" fmla="*/ 50 w 1526"/>
                <a:gd name="T59" fmla="*/ 2341 h 2450"/>
                <a:gd name="T60" fmla="*/ 29 w 1526"/>
                <a:gd name="T61" fmla="*/ 2306 h 2450"/>
                <a:gd name="T62" fmla="*/ 13 w 1526"/>
                <a:gd name="T63" fmla="*/ 2268 h 2450"/>
                <a:gd name="T64" fmla="*/ 4 w 1526"/>
                <a:gd name="T65" fmla="*/ 2227 h 2450"/>
                <a:gd name="T66" fmla="*/ 0 w 1526"/>
                <a:gd name="T67" fmla="*/ 2185 h 2450"/>
                <a:gd name="T68" fmla="*/ 0 w 1526"/>
                <a:gd name="T69" fmla="*/ 266 h 2450"/>
                <a:gd name="T70" fmla="*/ 4 w 1526"/>
                <a:gd name="T71" fmla="*/ 223 h 2450"/>
                <a:gd name="T72" fmla="*/ 13 w 1526"/>
                <a:gd name="T73" fmla="*/ 182 h 2450"/>
                <a:gd name="T74" fmla="*/ 29 w 1526"/>
                <a:gd name="T75" fmla="*/ 144 h 2450"/>
                <a:gd name="T76" fmla="*/ 50 w 1526"/>
                <a:gd name="T77" fmla="*/ 109 h 2450"/>
                <a:gd name="T78" fmla="*/ 76 w 1526"/>
                <a:gd name="T79" fmla="*/ 78 h 2450"/>
                <a:gd name="T80" fmla="*/ 106 w 1526"/>
                <a:gd name="T81" fmla="*/ 51 h 2450"/>
                <a:gd name="T82" fmla="*/ 140 w 1526"/>
                <a:gd name="T83" fmla="*/ 30 h 2450"/>
                <a:gd name="T84" fmla="*/ 178 w 1526"/>
                <a:gd name="T85" fmla="*/ 13 h 2450"/>
                <a:gd name="T86" fmla="*/ 218 w 1526"/>
                <a:gd name="T87" fmla="*/ 4 h 2450"/>
                <a:gd name="T88" fmla="*/ 260 w 1526"/>
                <a:gd name="T89" fmla="*/ 0 h 2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26" h="2450">
                  <a:moveTo>
                    <a:pt x="260" y="0"/>
                  </a:moveTo>
                  <a:lnTo>
                    <a:pt x="1266" y="0"/>
                  </a:lnTo>
                  <a:lnTo>
                    <a:pt x="1308" y="4"/>
                  </a:lnTo>
                  <a:lnTo>
                    <a:pt x="1348" y="13"/>
                  </a:lnTo>
                  <a:lnTo>
                    <a:pt x="1386" y="30"/>
                  </a:lnTo>
                  <a:lnTo>
                    <a:pt x="1420" y="51"/>
                  </a:lnTo>
                  <a:lnTo>
                    <a:pt x="1450" y="78"/>
                  </a:lnTo>
                  <a:lnTo>
                    <a:pt x="1476" y="109"/>
                  </a:lnTo>
                  <a:lnTo>
                    <a:pt x="1497" y="144"/>
                  </a:lnTo>
                  <a:lnTo>
                    <a:pt x="1513" y="182"/>
                  </a:lnTo>
                  <a:lnTo>
                    <a:pt x="1522" y="223"/>
                  </a:lnTo>
                  <a:lnTo>
                    <a:pt x="1526" y="266"/>
                  </a:lnTo>
                  <a:lnTo>
                    <a:pt x="1526" y="2185"/>
                  </a:lnTo>
                  <a:lnTo>
                    <a:pt x="1522" y="2227"/>
                  </a:lnTo>
                  <a:lnTo>
                    <a:pt x="1513" y="2268"/>
                  </a:lnTo>
                  <a:lnTo>
                    <a:pt x="1497" y="2306"/>
                  </a:lnTo>
                  <a:lnTo>
                    <a:pt x="1476" y="2341"/>
                  </a:lnTo>
                  <a:lnTo>
                    <a:pt x="1450" y="2372"/>
                  </a:lnTo>
                  <a:lnTo>
                    <a:pt x="1420" y="2399"/>
                  </a:lnTo>
                  <a:lnTo>
                    <a:pt x="1386" y="2420"/>
                  </a:lnTo>
                  <a:lnTo>
                    <a:pt x="1348" y="2437"/>
                  </a:lnTo>
                  <a:lnTo>
                    <a:pt x="1308" y="2446"/>
                  </a:lnTo>
                  <a:lnTo>
                    <a:pt x="1266" y="2450"/>
                  </a:lnTo>
                  <a:lnTo>
                    <a:pt x="260" y="2450"/>
                  </a:lnTo>
                  <a:lnTo>
                    <a:pt x="218" y="2446"/>
                  </a:lnTo>
                  <a:lnTo>
                    <a:pt x="178" y="2437"/>
                  </a:lnTo>
                  <a:lnTo>
                    <a:pt x="140" y="2420"/>
                  </a:lnTo>
                  <a:lnTo>
                    <a:pt x="106" y="2399"/>
                  </a:lnTo>
                  <a:lnTo>
                    <a:pt x="76" y="2372"/>
                  </a:lnTo>
                  <a:lnTo>
                    <a:pt x="50" y="2341"/>
                  </a:lnTo>
                  <a:lnTo>
                    <a:pt x="29" y="2306"/>
                  </a:lnTo>
                  <a:lnTo>
                    <a:pt x="13" y="2268"/>
                  </a:lnTo>
                  <a:lnTo>
                    <a:pt x="4" y="2227"/>
                  </a:lnTo>
                  <a:lnTo>
                    <a:pt x="0" y="2185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3" y="182"/>
                  </a:lnTo>
                  <a:lnTo>
                    <a:pt x="29" y="144"/>
                  </a:lnTo>
                  <a:lnTo>
                    <a:pt x="50" y="109"/>
                  </a:lnTo>
                  <a:lnTo>
                    <a:pt x="76" y="78"/>
                  </a:lnTo>
                  <a:lnTo>
                    <a:pt x="106" y="51"/>
                  </a:lnTo>
                  <a:lnTo>
                    <a:pt x="140" y="30"/>
                  </a:lnTo>
                  <a:lnTo>
                    <a:pt x="178" y="13"/>
                  </a:lnTo>
                  <a:lnTo>
                    <a:pt x="218" y="4"/>
                  </a:lnTo>
                  <a:lnTo>
                    <a:pt x="260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024774" y="3404022"/>
              <a:ext cx="1856256" cy="1354168"/>
              <a:chOff x="1770863" y="3963609"/>
              <a:chExt cx="1856256" cy="135416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770863" y="3963609"/>
                <a:ext cx="1856256" cy="1186262"/>
                <a:chOff x="1770863" y="3963609"/>
                <a:chExt cx="1856256" cy="1186262"/>
              </a:xfrm>
            </p:grpSpPr>
            <p:sp>
              <p:nvSpPr>
                <p:cNvPr id="51" name="Freeform 6"/>
                <p:cNvSpPr>
                  <a:spLocks/>
                </p:cNvSpPr>
                <p:nvPr/>
              </p:nvSpPr>
              <p:spPr bwMode="auto">
                <a:xfrm>
                  <a:off x="1770863" y="3963609"/>
                  <a:ext cx="1856256" cy="1186262"/>
                </a:xfrm>
                <a:custGeom>
                  <a:avLst/>
                  <a:gdLst>
                    <a:gd name="T0" fmla="*/ 761 w 4179"/>
                    <a:gd name="T1" fmla="*/ 2667 h 2670"/>
                    <a:gd name="T2" fmla="*/ 605 w 4179"/>
                    <a:gd name="T3" fmla="*/ 2636 h 2670"/>
                    <a:gd name="T4" fmla="*/ 462 w 4179"/>
                    <a:gd name="T5" fmla="*/ 2580 h 2670"/>
                    <a:gd name="T6" fmla="*/ 332 w 4179"/>
                    <a:gd name="T7" fmla="*/ 2499 h 2670"/>
                    <a:gd name="T8" fmla="*/ 220 w 4179"/>
                    <a:gd name="T9" fmla="*/ 2397 h 2670"/>
                    <a:gd name="T10" fmla="*/ 128 w 4179"/>
                    <a:gd name="T11" fmla="*/ 2277 h 2670"/>
                    <a:gd name="T12" fmla="*/ 60 w 4179"/>
                    <a:gd name="T13" fmla="*/ 2142 h 2670"/>
                    <a:gd name="T14" fmla="*/ 16 w 4179"/>
                    <a:gd name="T15" fmla="*/ 1994 h 2670"/>
                    <a:gd name="T16" fmla="*/ 0 w 4179"/>
                    <a:gd name="T17" fmla="*/ 1836 h 2670"/>
                    <a:gd name="T18" fmla="*/ 13 w 4179"/>
                    <a:gd name="T19" fmla="*/ 1688 h 2670"/>
                    <a:gd name="T20" fmla="*/ 52 w 4179"/>
                    <a:gd name="T21" fmla="*/ 1549 h 2670"/>
                    <a:gd name="T22" fmla="*/ 114 w 4179"/>
                    <a:gd name="T23" fmla="*/ 1419 h 2670"/>
                    <a:gd name="T24" fmla="*/ 196 w 4179"/>
                    <a:gd name="T25" fmla="*/ 1301 h 2670"/>
                    <a:gd name="T26" fmla="*/ 298 w 4179"/>
                    <a:gd name="T27" fmla="*/ 1201 h 2670"/>
                    <a:gd name="T28" fmla="*/ 415 w 4179"/>
                    <a:gd name="T29" fmla="*/ 1116 h 2670"/>
                    <a:gd name="T30" fmla="*/ 547 w 4179"/>
                    <a:gd name="T31" fmla="*/ 1054 h 2670"/>
                    <a:gd name="T32" fmla="*/ 618 w 4179"/>
                    <a:gd name="T33" fmla="*/ 1012 h 2670"/>
                    <a:gd name="T34" fmla="*/ 632 w 4179"/>
                    <a:gd name="T35" fmla="*/ 866 h 2670"/>
                    <a:gd name="T36" fmla="*/ 675 w 4179"/>
                    <a:gd name="T37" fmla="*/ 731 h 2670"/>
                    <a:gd name="T38" fmla="*/ 742 w 4179"/>
                    <a:gd name="T39" fmla="*/ 608 h 2670"/>
                    <a:gd name="T40" fmla="*/ 831 w 4179"/>
                    <a:gd name="T41" fmla="*/ 503 h 2670"/>
                    <a:gd name="T42" fmla="*/ 939 w 4179"/>
                    <a:gd name="T43" fmla="*/ 415 h 2670"/>
                    <a:gd name="T44" fmla="*/ 1062 w 4179"/>
                    <a:gd name="T45" fmla="*/ 347 h 2670"/>
                    <a:gd name="T46" fmla="*/ 1199 w 4179"/>
                    <a:gd name="T47" fmla="*/ 305 h 2670"/>
                    <a:gd name="T48" fmla="*/ 1344 w 4179"/>
                    <a:gd name="T49" fmla="*/ 291 h 2670"/>
                    <a:gd name="T50" fmla="*/ 1463 w 4179"/>
                    <a:gd name="T51" fmla="*/ 300 h 2670"/>
                    <a:gd name="T52" fmla="*/ 1577 w 4179"/>
                    <a:gd name="T53" fmla="*/ 328 h 2670"/>
                    <a:gd name="T54" fmla="*/ 1675 w 4179"/>
                    <a:gd name="T55" fmla="*/ 224 h 2670"/>
                    <a:gd name="T56" fmla="*/ 1788 w 4179"/>
                    <a:gd name="T57" fmla="*/ 138 h 2670"/>
                    <a:gd name="T58" fmla="*/ 1913 w 4179"/>
                    <a:gd name="T59" fmla="*/ 71 h 2670"/>
                    <a:gd name="T60" fmla="*/ 2047 w 4179"/>
                    <a:gd name="T61" fmla="*/ 25 h 2670"/>
                    <a:gd name="T62" fmla="*/ 2189 w 4179"/>
                    <a:gd name="T63" fmla="*/ 2 h 2670"/>
                    <a:gd name="T64" fmla="*/ 2338 w 4179"/>
                    <a:gd name="T65" fmla="*/ 2 h 2670"/>
                    <a:gd name="T66" fmla="*/ 2487 w 4179"/>
                    <a:gd name="T67" fmla="*/ 29 h 2670"/>
                    <a:gd name="T68" fmla="*/ 2628 w 4179"/>
                    <a:gd name="T69" fmla="*/ 79 h 2670"/>
                    <a:gd name="T70" fmla="*/ 2755 w 4179"/>
                    <a:gd name="T71" fmla="*/ 150 h 2670"/>
                    <a:gd name="T72" fmla="*/ 2868 w 4179"/>
                    <a:gd name="T73" fmla="*/ 244 h 2670"/>
                    <a:gd name="T74" fmla="*/ 2965 w 4179"/>
                    <a:gd name="T75" fmla="*/ 353 h 2670"/>
                    <a:gd name="T76" fmla="*/ 3042 w 4179"/>
                    <a:gd name="T77" fmla="*/ 481 h 2670"/>
                    <a:gd name="T78" fmla="*/ 3097 w 4179"/>
                    <a:gd name="T79" fmla="*/ 621 h 2670"/>
                    <a:gd name="T80" fmla="*/ 3242 w 4179"/>
                    <a:gd name="T81" fmla="*/ 639 h 2670"/>
                    <a:gd name="T82" fmla="*/ 3377 w 4179"/>
                    <a:gd name="T83" fmla="*/ 683 h 2670"/>
                    <a:gd name="T84" fmla="*/ 3498 w 4179"/>
                    <a:gd name="T85" fmla="*/ 750 h 2670"/>
                    <a:gd name="T86" fmla="*/ 3605 w 4179"/>
                    <a:gd name="T87" fmla="*/ 839 h 2670"/>
                    <a:gd name="T88" fmla="*/ 3692 w 4179"/>
                    <a:gd name="T89" fmla="*/ 945 h 2670"/>
                    <a:gd name="T90" fmla="*/ 3758 w 4179"/>
                    <a:gd name="T91" fmla="*/ 1068 h 2670"/>
                    <a:gd name="T92" fmla="*/ 3799 w 4179"/>
                    <a:gd name="T93" fmla="*/ 1203 h 2670"/>
                    <a:gd name="T94" fmla="*/ 3814 w 4179"/>
                    <a:gd name="T95" fmla="*/ 1347 h 2670"/>
                    <a:gd name="T96" fmla="*/ 3803 w 4179"/>
                    <a:gd name="T97" fmla="*/ 1471 h 2670"/>
                    <a:gd name="T98" fmla="*/ 3919 w 4179"/>
                    <a:gd name="T99" fmla="*/ 1537 h 2670"/>
                    <a:gd name="T100" fmla="*/ 4015 w 4179"/>
                    <a:gd name="T101" fmla="*/ 1624 h 2670"/>
                    <a:gd name="T102" fmla="*/ 4093 w 4179"/>
                    <a:gd name="T103" fmla="*/ 1729 h 2670"/>
                    <a:gd name="T104" fmla="*/ 4147 w 4179"/>
                    <a:gd name="T105" fmla="*/ 1847 h 2670"/>
                    <a:gd name="T106" fmla="*/ 4175 w 4179"/>
                    <a:gd name="T107" fmla="*/ 1976 h 2670"/>
                    <a:gd name="T108" fmla="*/ 4175 w 4179"/>
                    <a:gd name="T109" fmla="*/ 2112 h 2670"/>
                    <a:gd name="T110" fmla="*/ 4145 w 4179"/>
                    <a:gd name="T111" fmla="*/ 2240 h 2670"/>
                    <a:gd name="T112" fmla="*/ 4091 w 4179"/>
                    <a:gd name="T113" fmla="*/ 2359 h 2670"/>
                    <a:gd name="T114" fmla="*/ 4015 w 4179"/>
                    <a:gd name="T115" fmla="*/ 2462 h 2670"/>
                    <a:gd name="T116" fmla="*/ 3919 w 4179"/>
                    <a:gd name="T117" fmla="*/ 2548 h 2670"/>
                    <a:gd name="T118" fmla="*/ 3807 w 4179"/>
                    <a:gd name="T119" fmla="*/ 2614 h 2670"/>
                    <a:gd name="T120" fmla="*/ 3682 w 4179"/>
                    <a:gd name="T121" fmla="*/ 2655 h 2670"/>
                    <a:gd name="T122" fmla="*/ 3547 w 4179"/>
                    <a:gd name="T123" fmla="*/ 2670 h 26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179" h="2670">
                      <a:moveTo>
                        <a:pt x="841" y="2670"/>
                      </a:moveTo>
                      <a:lnTo>
                        <a:pt x="761" y="2667"/>
                      </a:lnTo>
                      <a:lnTo>
                        <a:pt x="681" y="2655"/>
                      </a:lnTo>
                      <a:lnTo>
                        <a:pt x="605" y="2636"/>
                      </a:lnTo>
                      <a:lnTo>
                        <a:pt x="532" y="2612"/>
                      </a:lnTo>
                      <a:lnTo>
                        <a:pt x="462" y="2580"/>
                      </a:lnTo>
                      <a:lnTo>
                        <a:pt x="396" y="2543"/>
                      </a:lnTo>
                      <a:lnTo>
                        <a:pt x="332" y="2499"/>
                      </a:lnTo>
                      <a:lnTo>
                        <a:pt x="274" y="2451"/>
                      </a:lnTo>
                      <a:lnTo>
                        <a:pt x="220" y="2397"/>
                      </a:lnTo>
                      <a:lnTo>
                        <a:pt x="172" y="2340"/>
                      </a:lnTo>
                      <a:lnTo>
                        <a:pt x="128" y="2277"/>
                      </a:lnTo>
                      <a:lnTo>
                        <a:pt x="90" y="2212"/>
                      </a:lnTo>
                      <a:lnTo>
                        <a:pt x="60" y="2142"/>
                      </a:lnTo>
                      <a:lnTo>
                        <a:pt x="34" y="2069"/>
                      </a:lnTo>
                      <a:lnTo>
                        <a:pt x="16" y="1994"/>
                      </a:lnTo>
                      <a:lnTo>
                        <a:pt x="4" y="1916"/>
                      </a:lnTo>
                      <a:lnTo>
                        <a:pt x="0" y="1836"/>
                      </a:lnTo>
                      <a:lnTo>
                        <a:pt x="3" y="1761"/>
                      </a:lnTo>
                      <a:lnTo>
                        <a:pt x="13" y="1688"/>
                      </a:lnTo>
                      <a:lnTo>
                        <a:pt x="30" y="1618"/>
                      </a:lnTo>
                      <a:lnTo>
                        <a:pt x="52" y="1549"/>
                      </a:lnTo>
                      <a:lnTo>
                        <a:pt x="80" y="1483"/>
                      </a:lnTo>
                      <a:lnTo>
                        <a:pt x="114" y="1419"/>
                      </a:lnTo>
                      <a:lnTo>
                        <a:pt x="152" y="1359"/>
                      </a:lnTo>
                      <a:lnTo>
                        <a:pt x="196" y="1301"/>
                      </a:lnTo>
                      <a:lnTo>
                        <a:pt x="245" y="1249"/>
                      </a:lnTo>
                      <a:lnTo>
                        <a:pt x="298" y="1201"/>
                      </a:lnTo>
                      <a:lnTo>
                        <a:pt x="354" y="1156"/>
                      </a:lnTo>
                      <a:lnTo>
                        <a:pt x="415" y="1116"/>
                      </a:lnTo>
                      <a:lnTo>
                        <a:pt x="479" y="1083"/>
                      </a:lnTo>
                      <a:lnTo>
                        <a:pt x="547" y="1054"/>
                      </a:lnTo>
                      <a:lnTo>
                        <a:pt x="618" y="1031"/>
                      </a:lnTo>
                      <a:lnTo>
                        <a:pt x="618" y="1012"/>
                      </a:lnTo>
                      <a:lnTo>
                        <a:pt x="621" y="938"/>
                      </a:lnTo>
                      <a:lnTo>
                        <a:pt x="632" y="866"/>
                      </a:lnTo>
                      <a:lnTo>
                        <a:pt x="650" y="797"/>
                      </a:lnTo>
                      <a:lnTo>
                        <a:pt x="675" y="731"/>
                      </a:lnTo>
                      <a:lnTo>
                        <a:pt x="706" y="668"/>
                      </a:lnTo>
                      <a:lnTo>
                        <a:pt x="742" y="608"/>
                      </a:lnTo>
                      <a:lnTo>
                        <a:pt x="784" y="554"/>
                      </a:lnTo>
                      <a:lnTo>
                        <a:pt x="831" y="503"/>
                      </a:lnTo>
                      <a:lnTo>
                        <a:pt x="882" y="455"/>
                      </a:lnTo>
                      <a:lnTo>
                        <a:pt x="939" y="415"/>
                      </a:lnTo>
                      <a:lnTo>
                        <a:pt x="998" y="378"/>
                      </a:lnTo>
                      <a:lnTo>
                        <a:pt x="1062" y="347"/>
                      </a:lnTo>
                      <a:lnTo>
                        <a:pt x="1129" y="323"/>
                      </a:lnTo>
                      <a:lnTo>
                        <a:pt x="1199" y="305"/>
                      </a:lnTo>
                      <a:lnTo>
                        <a:pt x="1271" y="295"/>
                      </a:lnTo>
                      <a:lnTo>
                        <a:pt x="1344" y="291"/>
                      </a:lnTo>
                      <a:lnTo>
                        <a:pt x="1405" y="293"/>
                      </a:lnTo>
                      <a:lnTo>
                        <a:pt x="1463" y="300"/>
                      </a:lnTo>
                      <a:lnTo>
                        <a:pt x="1521" y="312"/>
                      </a:lnTo>
                      <a:lnTo>
                        <a:pt x="1577" y="328"/>
                      </a:lnTo>
                      <a:lnTo>
                        <a:pt x="1624" y="274"/>
                      </a:lnTo>
                      <a:lnTo>
                        <a:pt x="1675" y="224"/>
                      </a:lnTo>
                      <a:lnTo>
                        <a:pt x="1730" y="178"/>
                      </a:lnTo>
                      <a:lnTo>
                        <a:pt x="1788" y="138"/>
                      </a:lnTo>
                      <a:lnTo>
                        <a:pt x="1849" y="102"/>
                      </a:lnTo>
                      <a:lnTo>
                        <a:pt x="1913" y="71"/>
                      </a:lnTo>
                      <a:lnTo>
                        <a:pt x="1979" y="46"/>
                      </a:lnTo>
                      <a:lnTo>
                        <a:pt x="2047" y="25"/>
                      </a:lnTo>
                      <a:lnTo>
                        <a:pt x="2118" y="11"/>
                      </a:lnTo>
                      <a:lnTo>
                        <a:pt x="2189" y="2"/>
                      </a:lnTo>
                      <a:lnTo>
                        <a:pt x="2261" y="0"/>
                      </a:lnTo>
                      <a:lnTo>
                        <a:pt x="2338" y="2"/>
                      </a:lnTo>
                      <a:lnTo>
                        <a:pt x="2414" y="13"/>
                      </a:lnTo>
                      <a:lnTo>
                        <a:pt x="2487" y="29"/>
                      </a:lnTo>
                      <a:lnTo>
                        <a:pt x="2559" y="51"/>
                      </a:lnTo>
                      <a:lnTo>
                        <a:pt x="2628" y="79"/>
                      </a:lnTo>
                      <a:lnTo>
                        <a:pt x="2693" y="112"/>
                      </a:lnTo>
                      <a:lnTo>
                        <a:pt x="2755" y="150"/>
                      </a:lnTo>
                      <a:lnTo>
                        <a:pt x="2814" y="195"/>
                      </a:lnTo>
                      <a:lnTo>
                        <a:pt x="2868" y="244"/>
                      </a:lnTo>
                      <a:lnTo>
                        <a:pt x="2920" y="296"/>
                      </a:lnTo>
                      <a:lnTo>
                        <a:pt x="2965" y="353"/>
                      </a:lnTo>
                      <a:lnTo>
                        <a:pt x="3006" y="415"/>
                      </a:lnTo>
                      <a:lnTo>
                        <a:pt x="3042" y="481"/>
                      </a:lnTo>
                      <a:lnTo>
                        <a:pt x="3073" y="550"/>
                      </a:lnTo>
                      <a:lnTo>
                        <a:pt x="3097" y="621"/>
                      </a:lnTo>
                      <a:lnTo>
                        <a:pt x="3171" y="626"/>
                      </a:lnTo>
                      <a:lnTo>
                        <a:pt x="3242" y="639"/>
                      </a:lnTo>
                      <a:lnTo>
                        <a:pt x="3310" y="657"/>
                      </a:lnTo>
                      <a:lnTo>
                        <a:pt x="3377" y="683"/>
                      </a:lnTo>
                      <a:lnTo>
                        <a:pt x="3439" y="713"/>
                      </a:lnTo>
                      <a:lnTo>
                        <a:pt x="3498" y="750"/>
                      </a:lnTo>
                      <a:lnTo>
                        <a:pt x="3553" y="792"/>
                      </a:lnTo>
                      <a:lnTo>
                        <a:pt x="3605" y="839"/>
                      </a:lnTo>
                      <a:lnTo>
                        <a:pt x="3651" y="890"/>
                      </a:lnTo>
                      <a:lnTo>
                        <a:pt x="3692" y="945"/>
                      </a:lnTo>
                      <a:lnTo>
                        <a:pt x="3728" y="1005"/>
                      </a:lnTo>
                      <a:lnTo>
                        <a:pt x="3758" y="1068"/>
                      </a:lnTo>
                      <a:lnTo>
                        <a:pt x="3782" y="1134"/>
                      </a:lnTo>
                      <a:lnTo>
                        <a:pt x="3799" y="1203"/>
                      </a:lnTo>
                      <a:lnTo>
                        <a:pt x="3811" y="1273"/>
                      </a:lnTo>
                      <a:lnTo>
                        <a:pt x="3814" y="1347"/>
                      </a:lnTo>
                      <a:lnTo>
                        <a:pt x="3811" y="1409"/>
                      </a:lnTo>
                      <a:lnTo>
                        <a:pt x="3803" y="1471"/>
                      </a:lnTo>
                      <a:lnTo>
                        <a:pt x="3862" y="1500"/>
                      </a:lnTo>
                      <a:lnTo>
                        <a:pt x="3919" y="1537"/>
                      </a:lnTo>
                      <a:lnTo>
                        <a:pt x="3969" y="1578"/>
                      </a:lnTo>
                      <a:lnTo>
                        <a:pt x="4015" y="1624"/>
                      </a:lnTo>
                      <a:lnTo>
                        <a:pt x="4057" y="1674"/>
                      </a:lnTo>
                      <a:lnTo>
                        <a:pt x="4093" y="1729"/>
                      </a:lnTo>
                      <a:lnTo>
                        <a:pt x="4122" y="1786"/>
                      </a:lnTo>
                      <a:lnTo>
                        <a:pt x="4147" y="1847"/>
                      </a:lnTo>
                      <a:lnTo>
                        <a:pt x="4163" y="1910"/>
                      </a:lnTo>
                      <a:lnTo>
                        <a:pt x="4175" y="1976"/>
                      </a:lnTo>
                      <a:lnTo>
                        <a:pt x="4179" y="2043"/>
                      </a:lnTo>
                      <a:lnTo>
                        <a:pt x="4175" y="2112"/>
                      </a:lnTo>
                      <a:lnTo>
                        <a:pt x="4163" y="2177"/>
                      </a:lnTo>
                      <a:lnTo>
                        <a:pt x="4145" y="2240"/>
                      </a:lnTo>
                      <a:lnTo>
                        <a:pt x="4122" y="2302"/>
                      </a:lnTo>
                      <a:lnTo>
                        <a:pt x="4091" y="2359"/>
                      </a:lnTo>
                      <a:lnTo>
                        <a:pt x="4057" y="2413"/>
                      </a:lnTo>
                      <a:lnTo>
                        <a:pt x="4015" y="2462"/>
                      </a:lnTo>
                      <a:lnTo>
                        <a:pt x="3969" y="2508"/>
                      </a:lnTo>
                      <a:lnTo>
                        <a:pt x="3919" y="2548"/>
                      </a:lnTo>
                      <a:lnTo>
                        <a:pt x="3865" y="2584"/>
                      </a:lnTo>
                      <a:lnTo>
                        <a:pt x="3807" y="2614"/>
                      </a:lnTo>
                      <a:lnTo>
                        <a:pt x="3746" y="2637"/>
                      </a:lnTo>
                      <a:lnTo>
                        <a:pt x="3682" y="2655"/>
                      </a:lnTo>
                      <a:lnTo>
                        <a:pt x="3615" y="2667"/>
                      </a:lnTo>
                      <a:lnTo>
                        <a:pt x="3547" y="2670"/>
                      </a:lnTo>
                      <a:lnTo>
                        <a:pt x="841" y="267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C8EBFF"/>
                    </a:gs>
                    <a:gs pos="100000">
                      <a:srgbClr val="379BE6"/>
                    </a:gs>
                  </a:gsLst>
                  <a:lin ang="1800000" scaled="0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/>
                    <a:ea typeface="ＭＳ Ｐゴシック"/>
                    <a:cs typeface="ＭＳ Ｐゴシック"/>
                  </a:endParaRPr>
                </a:p>
              </p:txBody>
            </p:sp>
            <p:sp>
              <p:nvSpPr>
                <p:cNvPr id="52" name="Freeform 29"/>
                <p:cNvSpPr>
                  <a:spLocks/>
                </p:cNvSpPr>
                <p:nvPr/>
              </p:nvSpPr>
              <p:spPr bwMode="auto">
                <a:xfrm>
                  <a:off x="1796540" y="3982907"/>
                  <a:ext cx="1804902" cy="1147666"/>
                </a:xfrm>
                <a:custGeom>
                  <a:avLst/>
                  <a:gdLst>
                    <a:gd name="T0" fmla="*/ 1531 w 2706"/>
                    <a:gd name="T1" fmla="*/ 4 h 1717"/>
                    <a:gd name="T2" fmla="*/ 1651 w 2706"/>
                    <a:gd name="T3" fmla="*/ 33 h 1717"/>
                    <a:gd name="T4" fmla="*/ 1758 w 2706"/>
                    <a:gd name="T5" fmla="*/ 85 h 1717"/>
                    <a:gd name="T6" fmla="*/ 1851 w 2706"/>
                    <a:gd name="T7" fmla="*/ 160 h 1717"/>
                    <a:gd name="T8" fmla="*/ 1925 w 2706"/>
                    <a:gd name="T9" fmla="*/ 253 h 1717"/>
                    <a:gd name="T10" fmla="*/ 1978 w 2706"/>
                    <a:gd name="T11" fmla="*/ 362 h 1717"/>
                    <a:gd name="T12" fmla="*/ 2016 w 2706"/>
                    <a:gd name="T13" fmla="*/ 419 h 1717"/>
                    <a:gd name="T14" fmla="*/ 2126 w 2706"/>
                    <a:gd name="T15" fmla="*/ 433 h 1717"/>
                    <a:gd name="T16" fmla="*/ 2226 w 2706"/>
                    <a:gd name="T17" fmla="*/ 472 h 1717"/>
                    <a:gd name="T18" fmla="*/ 2313 w 2706"/>
                    <a:gd name="T19" fmla="*/ 532 h 1717"/>
                    <a:gd name="T20" fmla="*/ 2383 w 2706"/>
                    <a:gd name="T21" fmla="*/ 611 h 1717"/>
                    <a:gd name="T22" fmla="*/ 2434 w 2706"/>
                    <a:gd name="T23" fmla="*/ 705 h 1717"/>
                    <a:gd name="T24" fmla="*/ 2461 w 2706"/>
                    <a:gd name="T25" fmla="*/ 812 h 1717"/>
                    <a:gd name="T26" fmla="*/ 2461 w 2706"/>
                    <a:gd name="T27" fmla="*/ 923 h 1717"/>
                    <a:gd name="T28" fmla="*/ 2493 w 2706"/>
                    <a:gd name="T29" fmla="*/ 994 h 1717"/>
                    <a:gd name="T30" fmla="*/ 2572 w 2706"/>
                    <a:gd name="T31" fmla="*/ 1045 h 1717"/>
                    <a:gd name="T32" fmla="*/ 2635 w 2706"/>
                    <a:gd name="T33" fmla="*/ 1113 h 1717"/>
                    <a:gd name="T34" fmla="*/ 2680 w 2706"/>
                    <a:gd name="T35" fmla="*/ 1194 h 1717"/>
                    <a:gd name="T36" fmla="*/ 2704 w 2706"/>
                    <a:gd name="T37" fmla="*/ 1287 h 1717"/>
                    <a:gd name="T38" fmla="*/ 2703 w 2706"/>
                    <a:gd name="T39" fmla="*/ 1387 h 1717"/>
                    <a:gd name="T40" fmla="*/ 2677 w 2706"/>
                    <a:gd name="T41" fmla="*/ 1484 h 1717"/>
                    <a:gd name="T42" fmla="*/ 2628 w 2706"/>
                    <a:gd name="T43" fmla="*/ 1568 h 1717"/>
                    <a:gd name="T44" fmla="*/ 2559 w 2706"/>
                    <a:gd name="T45" fmla="*/ 1637 h 1717"/>
                    <a:gd name="T46" fmla="*/ 2474 w 2706"/>
                    <a:gd name="T47" fmla="*/ 1687 h 1717"/>
                    <a:gd name="T48" fmla="*/ 2377 w 2706"/>
                    <a:gd name="T49" fmla="*/ 1714 h 1717"/>
                    <a:gd name="T50" fmla="*/ 521 w 2706"/>
                    <a:gd name="T51" fmla="*/ 1717 h 1717"/>
                    <a:gd name="T52" fmla="*/ 402 w 2706"/>
                    <a:gd name="T53" fmla="*/ 1704 h 1717"/>
                    <a:gd name="T54" fmla="*/ 292 w 2706"/>
                    <a:gd name="T55" fmla="*/ 1665 h 1717"/>
                    <a:gd name="T56" fmla="*/ 195 w 2706"/>
                    <a:gd name="T57" fmla="*/ 1604 h 1717"/>
                    <a:gd name="T58" fmla="*/ 115 w 2706"/>
                    <a:gd name="T59" fmla="*/ 1523 h 1717"/>
                    <a:gd name="T60" fmla="*/ 54 w 2706"/>
                    <a:gd name="T61" fmla="*/ 1426 h 1717"/>
                    <a:gd name="T62" fmla="*/ 14 w 2706"/>
                    <a:gd name="T63" fmla="*/ 1316 h 1717"/>
                    <a:gd name="T64" fmla="*/ 0 w 2706"/>
                    <a:gd name="T65" fmla="*/ 1196 h 1717"/>
                    <a:gd name="T66" fmla="*/ 15 w 2706"/>
                    <a:gd name="T67" fmla="*/ 1075 h 1717"/>
                    <a:gd name="T68" fmla="*/ 55 w 2706"/>
                    <a:gd name="T69" fmla="*/ 964 h 1717"/>
                    <a:gd name="T70" fmla="*/ 119 w 2706"/>
                    <a:gd name="T71" fmla="*/ 866 h 1717"/>
                    <a:gd name="T72" fmla="*/ 202 w 2706"/>
                    <a:gd name="T73" fmla="*/ 785 h 1717"/>
                    <a:gd name="T74" fmla="*/ 301 w 2706"/>
                    <a:gd name="T75" fmla="*/ 723 h 1717"/>
                    <a:gd name="T76" fmla="*/ 414 w 2706"/>
                    <a:gd name="T77" fmla="*/ 686 h 1717"/>
                    <a:gd name="T78" fmla="*/ 415 w 2706"/>
                    <a:gd name="T79" fmla="*/ 585 h 1717"/>
                    <a:gd name="T80" fmla="*/ 442 w 2706"/>
                    <a:gd name="T81" fmla="*/ 480 h 1717"/>
                    <a:gd name="T82" fmla="*/ 491 w 2706"/>
                    <a:gd name="T83" fmla="*/ 387 h 1717"/>
                    <a:gd name="T84" fmla="*/ 561 w 2706"/>
                    <a:gd name="T85" fmla="*/ 309 h 1717"/>
                    <a:gd name="T86" fmla="*/ 648 w 2706"/>
                    <a:gd name="T87" fmla="*/ 249 h 1717"/>
                    <a:gd name="T88" fmla="*/ 748 w 2706"/>
                    <a:gd name="T89" fmla="*/ 211 h 1717"/>
                    <a:gd name="T90" fmla="*/ 858 w 2706"/>
                    <a:gd name="T91" fmla="*/ 196 h 1717"/>
                    <a:gd name="T92" fmla="*/ 945 w 2706"/>
                    <a:gd name="T93" fmla="*/ 206 h 1717"/>
                    <a:gd name="T94" fmla="*/ 1026 w 2706"/>
                    <a:gd name="T95" fmla="*/ 230 h 1717"/>
                    <a:gd name="T96" fmla="*/ 1101 w 2706"/>
                    <a:gd name="T97" fmla="*/ 145 h 1717"/>
                    <a:gd name="T98" fmla="*/ 1190 w 2706"/>
                    <a:gd name="T99" fmla="*/ 78 h 1717"/>
                    <a:gd name="T100" fmla="*/ 1294 w 2706"/>
                    <a:gd name="T101" fmla="*/ 29 h 1717"/>
                    <a:gd name="T102" fmla="*/ 1408 w 2706"/>
                    <a:gd name="T103" fmla="*/ 4 h 1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706" h="1717">
                      <a:moveTo>
                        <a:pt x="1468" y="0"/>
                      </a:moveTo>
                      <a:lnTo>
                        <a:pt x="1531" y="4"/>
                      </a:lnTo>
                      <a:lnTo>
                        <a:pt x="1593" y="15"/>
                      </a:lnTo>
                      <a:lnTo>
                        <a:pt x="1651" y="33"/>
                      </a:lnTo>
                      <a:lnTo>
                        <a:pt x="1706" y="56"/>
                      </a:lnTo>
                      <a:lnTo>
                        <a:pt x="1758" y="85"/>
                      </a:lnTo>
                      <a:lnTo>
                        <a:pt x="1807" y="120"/>
                      </a:lnTo>
                      <a:lnTo>
                        <a:pt x="1851" y="160"/>
                      </a:lnTo>
                      <a:lnTo>
                        <a:pt x="1891" y="205"/>
                      </a:lnTo>
                      <a:lnTo>
                        <a:pt x="1925" y="253"/>
                      </a:lnTo>
                      <a:lnTo>
                        <a:pt x="1954" y="306"/>
                      </a:lnTo>
                      <a:lnTo>
                        <a:pt x="1978" y="362"/>
                      </a:lnTo>
                      <a:lnTo>
                        <a:pt x="1995" y="420"/>
                      </a:lnTo>
                      <a:lnTo>
                        <a:pt x="2016" y="419"/>
                      </a:lnTo>
                      <a:lnTo>
                        <a:pt x="2071" y="422"/>
                      </a:lnTo>
                      <a:lnTo>
                        <a:pt x="2126" y="433"/>
                      </a:lnTo>
                      <a:lnTo>
                        <a:pt x="2178" y="449"/>
                      </a:lnTo>
                      <a:lnTo>
                        <a:pt x="2226" y="472"/>
                      </a:lnTo>
                      <a:lnTo>
                        <a:pt x="2272" y="500"/>
                      </a:lnTo>
                      <a:lnTo>
                        <a:pt x="2313" y="532"/>
                      </a:lnTo>
                      <a:lnTo>
                        <a:pt x="2351" y="570"/>
                      </a:lnTo>
                      <a:lnTo>
                        <a:pt x="2383" y="611"/>
                      </a:lnTo>
                      <a:lnTo>
                        <a:pt x="2411" y="657"/>
                      </a:lnTo>
                      <a:lnTo>
                        <a:pt x="2434" y="705"/>
                      </a:lnTo>
                      <a:lnTo>
                        <a:pt x="2450" y="757"/>
                      </a:lnTo>
                      <a:lnTo>
                        <a:pt x="2461" y="812"/>
                      </a:lnTo>
                      <a:lnTo>
                        <a:pt x="2464" y="867"/>
                      </a:lnTo>
                      <a:lnTo>
                        <a:pt x="2461" y="923"/>
                      </a:lnTo>
                      <a:lnTo>
                        <a:pt x="2450" y="976"/>
                      </a:lnTo>
                      <a:lnTo>
                        <a:pt x="2493" y="994"/>
                      </a:lnTo>
                      <a:lnTo>
                        <a:pt x="2535" y="1017"/>
                      </a:lnTo>
                      <a:lnTo>
                        <a:pt x="2572" y="1045"/>
                      </a:lnTo>
                      <a:lnTo>
                        <a:pt x="2605" y="1076"/>
                      </a:lnTo>
                      <a:lnTo>
                        <a:pt x="2635" y="1113"/>
                      </a:lnTo>
                      <a:lnTo>
                        <a:pt x="2659" y="1151"/>
                      </a:lnTo>
                      <a:lnTo>
                        <a:pt x="2680" y="1194"/>
                      </a:lnTo>
                      <a:lnTo>
                        <a:pt x="2694" y="1240"/>
                      </a:lnTo>
                      <a:lnTo>
                        <a:pt x="2704" y="1287"/>
                      </a:lnTo>
                      <a:lnTo>
                        <a:pt x="2706" y="1336"/>
                      </a:lnTo>
                      <a:lnTo>
                        <a:pt x="2703" y="1387"/>
                      </a:lnTo>
                      <a:lnTo>
                        <a:pt x="2693" y="1437"/>
                      </a:lnTo>
                      <a:lnTo>
                        <a:pt x="2677" y="1484"/>
                      </a:lnTo>
                      <a:lnTo>
                        <a:pt x="2654" y="1529"/>
                      </a:lnTo>
                      <a:lnTo>
                        <a:pt x="2628" y="1568"/>
                      </a:lnTo>
                      <a:lnTo>
                        <a:pt x="2595" y="1606"/>
                      </a:lnTo>
                      <a:lnTo>
                        <a:pt x="2559" y="1637"/>
                      </a:lnTo>
                      <a:lnTo>
                        <a:pt x="2518" y="1665"/>
                      </a:lnTo>
                      <a:lnTo>
                        <a:pt x="2474" y="1687"/>
                      </a:lnTo>
                      <a:lnTo>
                        <a:pt x="2427" y="1704"/>
                      </a:lnTo>
                      <a:lnTo>
                        <a:pt x="2377" y="1714"/>
                      </a:lnTo>
                      <a:lnTo>
                        <a:pt x="2325" y="1717"/>
                      </a:lnTo>
                      <a:lnTo>
                        <a:pt x="521" y="1717"/>
                      </a:lnTo>
                      <a:lnTo>
                        <a:pt x="461" y="1714"/>
                      </a:lnTo>
                      <a:lnTo>
                        <a:pt x="402" y="1704"/>
                      </a:lnTo>
                      <a:lnTo>
                        <a:pt x="346" y="1687"/>
                      </a:lnTo>
                      <a:lnTo>
                        <a:pt x="292" y="1665"/>
                      </a:lnTo>
                      <a:lnTo>
                        <a:pt x="242" y="1636"/>
                      </a:lnTo>
                      <a:lnTo>
                        <a:pt x="195" y="1604"/>
                      </a:lnTo>
                      <a:lnTo>
                        <a:pt x="153" y="1565"/>
                      </a:lnTo>
                      <a:lnTo>
                        <a:pt x="115" y="1523"/>
                      </a:lnTo>
                      <a:lnTo>
                        <a:pt x="81" y="1475"/>
                      </a:lnTo>
                      <a:lnTo>
                        <a:pt x="54" y="1426"/>
                      </a:lnTo>
                      <a:lnTo>
                        <a:pt x="31" y="1373"/>
                      </a:lnTo>
                      <a:lnTo>
                        <a:pt x="14" y="1316"/>
                      </a:lnTo>
                      <a:lnTo>
                        <a:pt x="4" y="1257"/>
                      </a:lnTo>
                      <a:lnTo>
                        <a:pt x="0" y="1196"/>
                      </a:lnTo>
                      <a:lnTo>
                        <a:pt x="4" y="1134"/>
                      </a:lnTo>
                      <a:lnTo>
                        <a:pt x="15" y="1075"/>
                      </a:lnTo>
                      <a:lnTo>
                        <a:pt x="32" y="1017"/>
                      </a:lnTo>
                      <a:lnTo>
                        <a:pt x="55" y="964"/>
                      </a:lnTo>
                      <a:lnTo>
                        <a:pt x="84" y="913"/>
                      </a:lnTo>
                      <a:lnTo>
                        <a:pt x="119" y="866"/>
                      </a:lnTo>
                      <a:lnTo>
                        <a:pt x="157" y="822"/>
                      </a:lnTo>
                      <a:lnTo>
                        <a:pt x="202" y="785"/>
                      </a:lnTo>
                      <a:lnTo>
                        <a:pt x="249" y="751"/>
                      </a:lnTo>
                      <a:lnTo>
                        <a:pt x="301" y="723"/>
                      </a:lnTo>
                      <a:lnTo>
                        <a:pt x="357" y="702"/>
                      </a:lnTo>
                      <a:lnTo>
                        <a:pt x="414" y="686"/>
                      </a:lnTo>
                      <a:lnTo>
                        <a:pt x="413" y="641"/>
                      </a:lnTo>
                      <a:lnTo>
                        <a:pt x="415" y="585"/>
                      </a:lnTo>
                      <a:lnTo>
                        <a:pt x="426" y="532"/>
                      </a:lnTo>
                      <a:lnTo>
                        <a:pt x="442" y="480"/>
                      </a:lnTo>
                      <a:lnTo>
                        <a:pt x="465" y="432"/>
                      </a:lnTo>
                      <a:lnTo>
                        <a:pt x="491" y="387"/>
                      </a:lnTo>
                      <a:lnTo>
                        <a:pt x="524" y="346"/>
                      </a:lnTo>
                      <a:lnTo>
                        <a:pt x="561" y="309"/>
                      </a:lnTo>
                      <a:lnTo>
                        <a:pt x="602" y="276"/>
                      </a:lnTo>
                      <a:lnTo>
                        <a:pt x="648" y="249"/>
                      </a:lnTo>
                      <a:lnTo>
                        <a:pt x="697" y="226"/>
                      </a:lnTo>
                      <a:lnTo>
                        <a:pt x="748" y="211"/>
                      </a:lnTo>
                      <a:lnTo>
                        <a:pt x="801" y="200"/>
                      </a:lnTo>
                      <a:lnTo>
                        <a:pt x="858" y="196"/>
                      </a:lnTo>
                      <a:lnTo>
                        <a:pt x="901" y="199"/>
                      </a:lnTo>
                      <a:lnTo>
                        <a:pt x="945" y="206"/>
                      </a:lnTo>
                      <a:lnTo>
                        <a:pt x="986" y="215"/>
                      </a:lnTo>
                      <a:lnTo>
                        <a:pt x="1026" y="230"/>
                      </a:lnTo>
                      <a:lnTo>
                        <a:pt x="1061" y="185"/>
                      </a:lnTo>
                      <a:lnTo>
                        <a:pt x="1101" y="145"/>
                      </a:lnTo>
                      <a:lnTo>
                        <a:pt x="1143" y="109"/>
                      </a:lnTo>
                      <a:lnTo>
                        <a:pt x="1190" y="78"/>
                      </a:lnTo>
                      <a:lnTo>
                        <a:pt x="1241" y="51"/>
                      </a:lnTo>
                      <a:lnTo>
                        <a:pt x="1294" y="29"/>
                      </a:lnTo>
                      <a:lnTo>
                        <a:pt x="1350" y="14"/>
                      </a:lnTo>
                      <a:lnTo>
                        <a:pt x="1408" y="4"/>
                      </a:lnTo>
                      <a:lnTo>
                        <a:pt x="1468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9000">
                      <a:srgbClr val="FFFFFF"/>
                    </a:gs>
                    <a:gs pos="100000">
                      <a:srgbClr val="389EE7"/>
                    </a:gs>
                  </a:gsLst>
                  <a:lin ang="1800000" scaled="0"/>
                  <a:tileRect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2467017" y="4426951"/>
                <a:ext cx="816471" cy="890826"/>
                <a:chOff x="2467017" y="4426951"/>
                <a:chExt cx="816471" cy="890826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2467017" y="4823032"/>
                  <a:ext cx="816471" cy="494745"/>
                  <a:chOff x="2467017" y="4823032"/>
                  <a:chExt cx="816471" cy="494745"/>
                </a:xfrm>
              </p:grpSpPr>
              <p:sp>
                <p:nvSpPr>
                  <p:cNvPr id="47" name="Freeform 46"/>
                  <p:cNvSpPr>
                    <a:spLocks/>
                  </p:cNvSpPr>
                  <p:nvPr/>
                </p:nvSpPr>
                <p:spPr bwMode="auto">
                  <a:xfrm>
                    <a:off x="2467017" y="4823032"/>
                    <a:ext cx="816471" cy="494745"/>
                  </a:xfrm>
                  <a:custGeom>
                    <a:avLst/>
                    <a:gdLst>
                      <a:gd name="T0" fmla="*/ 1428 w 2857"/>
                      <a:gd name="T1" fmla="*/ 0 h 1727"/>
                      <a:gd name="T2" fmla="*/ 1450 w 2857"/>
                      <a:gd name="T3" fmla="*/ 1 h 1727"/>
                      <a:gd name="T4" fmla="*/ 1469 w 2857"/>
                      <a:gd name="T5" fmla="*/ 6 h 1727"/>
                      <a:gd name="T6" fmla="*/ 1486 w 2857"/>
                      <a:gd name="T7" fmla="*/ 13 h 1727"/>
                      <a:gd name="T8" fmla="*/ 2826 w 2857"/>
                      <a:gd name="T9" fmla="*/ 817 h 1727"/>
                      <a:gd name="T10" fmla="*/ 2844 w 2857"/>
                      <a:gd name="T11" fmla="*/ 831 h 1727"/>
                      <a:gd name="T12" fmla="*/ 2853 w 2857"/>
                      <a:gd name="T13" fmla="*/ 846 h 1727"/>
                      <a:gd name="T14" fmla="*/ 2857 w 2857"/>
                      <a:gd name="T15" fmla="*/ 863 h 1727"/>
                      <a:gd name="T16" fmla="*/ 2853 w 2857"/>
                      <a:gd name="T17" fmla="*/ 880 h 1727"/>
                      <a:gd name="T18" fmla="*/ 2844 w 2857"/>
                      <a:gd name="T19" fmla="*/ 895 h 1727"/>
                      <a:gd name="T20" fmla="*/ 2826 w 2857"/>
                      <a:gd name="T21" fmla="*/ 909 h 1727"/>
                      <a:gd name="T22" fmla="*/ 1486 w 2857"/>
                      <a:gd name="T23" fmla="*/ 1713 h 1727"/>
                      <a:gd name="T24" fmla="*/ 1469 w 2857"/>
                      <a:gd name="T25" fmla="*/ 1721 h 1727"/>
                      <a:gd name="T26" fmla="*/ 1450 w 2857"/>
                      <a:gd name="T27" fmla="*/ 1724 h 1727"/>
                      <a:gd name="T28" fmla="*/ 1428 w 2857"/>
                      <a:gd name="T29" fmla="*/ 1727 h 1727"/>
                      <a:gd name="T30" fmla="*/ 1407 w 2857"/>
                      <a:gd name="T31" fmla="*/ 1724 h 1727"/>
                      <a:gd name="T32" fmla="*/ 1387 w 2857"/>
                      <a:gd name="T33" fmla="*/ 1721 h 1727"/>
                      <a:gd name="T34" fmla="*/ 1371 w 2857"/>
                      <a:gd name="T35" fmla="*/ 1713 h 1727"/>
                      <a:gd name="T36" fmla="*/ 31 w 2857"/>
                      <a:gd name="T37" fmla="*/ 909 h 1727"/>
                      <a:gd name="T38" fmla="*/ 16 w 2857"/>
                      <a:gd name="T39" fmla="*/ 897 h 1727"/>
                      <a:gd name="T40" fmla="*/ 5 w 2857"/>
                      <a:gd name="T41" fmla="*/ 884 h 1727"/>
                      <a:gd name="T42" fmla="*/ 0 w 2857"/>
                      <a:gd name="T43" fmla="*/ 871 h 1727"/>
                      <a:gd name="T44" fmla="*/ 0 w 2857"/>
                      <a:gd name="T45" fmla="*/ 856 h 1727"/>
                      <a:gd name="T46" fmla="*/ 5 w 2857"/>
                      <a:gd name="T47" fmla="*/ 842 h 1727"/>
                      <a:gd name="T48" fmla="*/ 16 w 2857"/>
                      <a:gd name="T49" fmla="*/ 828 h 1727"/>
                      <a:gd name="T50" fmla="*/ 31 w 2857"/>
                      <a:gd name="T51" fmla="*/ 817 h 1727"/>
                      <a:gd name="T52" fmla="*/ 1371 w 2857"/>
                      <a:gd name="T53" fmla="*/ 13 h 1727"/>
                      <a:gd name="T54" fmla="*/ 1387 w 2857"/>
                      <a:gd name="T55" fmla="*/ 6 h 1727"/>
                      <a:gd name="T56" fmla="*/ 1407 w 2857"/>
                      <a:gd name="T57" fmla="*/ 1 h 1727"/>
                      <a:gd name="T58" fmla="*/ 1428 w 2857"/>
                      <a:gd name="T59" fmla="*/ 0 h 17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857" h="1727">
                        <a:moveTo>
                          <a:pt x="1428" y="0"/>
                        </a:moveTo>
                        <a:lnTo>
                          <a:pt x="1450" y="1"/>
                        </a:lnTo>
                        <a:lnTo>
                          <a:pt x="1469" y="6"/>
                        </a:lnTo>
                        <a:lnTo>
                          <a:pt x="1486" y="13"/>
                        </a:lnTo>
                        <a:lnTo>
                          <a:pt x="2826" y="817"/>
                        </a:lnTo>
                        <a:lnTo>
                          <a:pt x="2844" y="831"/>
                        </a:lnTo>
                        <a:lnTo>
                          <a:pt x="2853" y="846"/>
                        </a:lnTo>
                        <a:lnTo>
                          <a:pt x="2857" y="863"/>
                        </a:lnTo>
                        <a:lnTo>
                          <a:pt x="2853" y="880"/>
                        </a:lnTo>
                        <a:lnTo>
                          <a:pt x="2844" y="895"/>
                        </a:lnTo>
                        <a:lnTo>
                          <a:pt x="2826" y="909"/>
                        </a:lnTo>
                        <a:lnTo>
                          <a:pt x="1486" y="1713"/>
                        </a:lnTo>
                        <a:lnTo>
                          <a:pt x="1469" y="1721"/>
                        </a:lnTo>
                        <a:lnTo>
                          <a:pt x="1450" y="1724"/>
                        </a:lnTo>
                        <a:lnTo>
                          <a:pt x="1428" y="1727"/>
                        </a:lnTo>
                        <a:lnTo>
                          <a:pt x="1407" y="1724"/>
                        </a:lnTo>
                        <a:lnTo>
                          <a:pt x="1387" y="1721"/>
                        </a:lnTo>
                        <a:lnTo>
                          <a:pt x="1371" y="1713"/>
                        </a:lnTo>
                        <a:lnTo>
                          <a:pt x="31" y="909"/>
                        </a:lnTo>
                        <a:lnTo>
                          <a:pt x="16" y="897"/>
                        </a:lnTo>
                        <a:lnTo>
                          <a:pt x="5" y="884"/>
                        </a:lnTo>
                        <a:lnTo>
                          <a:pt x="0" y="871"/>
                        </a:lnTo>
                        <a:lnTo>
                          <a:pt x="0" y="856"/>
                        </a:lnTo>
                        <a:lnTo>
                          <a:pt x="5" y="842"/>
                        </a:lnTo>
                        <a:lnTo>
                          <a:pt x="16" y="828"/>
                        </a:lnTo>
                        <a:lnTo>
                          <a:pt x="31" y="817"/>
                        </a:lnTo>
                        <a:lnTo>
                          <a:pt x="1371" y="13"/>
                        </a:lnTo>
                        <a:lnTo>
                          <a:pt x="1387" y="6"/>
                        </a:lnTo>
                        <a:lnTo>
                          <a:pt x="1407" y="1"/>
                        </a:lnTo>
                        <a:lnTo>
                          <a:pt x="1428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8" name="Freeform 8"/>
                  <p:cNvSpPr>
                    <a:spLocks/>
                  </p:cNvSpPr>
                  <p:nvPr/>
                </p:nvSpPr>
                <p:spPr bwMode="auto">
                  <a:xfrm>
                    <a:off x="2524213" y="4860210"/>
                    <a:ext cx="702079" cy="420390"/>
                  </a:xfrm>
                  <a:custGeom>
                    <a:avLst/>
                    <a:gdLst>
                      <a:gd name="T0" fmla="*/ 1228 w 2455"/>
                      <a:gd name="T1" fmla="*/ 0 h 1473"/>
                      <a:gd name="T2" fmla="*/ 2455 w 2455"/>
                      <a:gd name="T3" fmla="*/ 736 h 1473"/>
                      <a:gd name="T4" fmla="*/ 1228 w 2455"/>
                      <a:gd name="T5" fmla="*/ 1473 h 1473"/>
                      <a:gd name="T6" fmla="*/ 0 w 2455"/>
                      <a:gd name="T7" fmla="*/ 736 h 1473"/>
                      <a:gd name="T8" fmla="*/ 1228 w 2455"/>
                      <a:gd name="T9" fmla="*/ 0 h 14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55" h="1473">
                        <a:moveTo>
                          <a:pt x="1228" y="0"/>
                        </a:moveTo>
                        <a:lnTo>
                          <a:pt x="2455" y="736"/>
                        </a:lnTo>
                        <a:lnTo>
                          <a:pt x="1228" y="1473"/>
                        </a:lnTo>
                        <a:lnTo>
                          <a:pt x="0" y="736"/>
                        </a:lnTo>
                        <a:lnTo>
                          <a:pt x="1228" y="0"/>
                        </a:lnTo>
                        <a:close/>
                      </a:path>
                    </a:pathLst>
                  </a:custGeom>
                  <a:solidFill>
                    <a:srgbClr val="EF89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Freeform 9"/>
                  <p:cNvSpPr>
                    <a:spLocks/>
                  </p:cNvSpPr>
                  <p:nvPr/>
                </p:nvSpPr>
                <p:spPr bwMode="auto">
                  <a:xfrm>
                    <a:off x="2791603" y="5026078"/>
                    <a:ext cx="326016" cy="148710"/>
                  </a:xfrm>
                  <a:custGeom>
                    <a:avLst/>
                    <a:gdLst>
                      <a:gd name="T0" fmla="*/ 120 w 1142"/>
                      <a:gd name="T1" fmla="*/ 0 h 516"/>
                      <a:gd name="T2" fmla="*/ 247 w 1142"/>
                      <a:gd name="T3" fmla="*/ 27 h 516"/>
                      <a:gd name="T4" fmla="*/ 371 w 1142"/>
                      <a:gd name="T5" fmla="*/ 57 h 516"/>
                      <a:gd name="T6" fmla="*/ 494 w 1142"/>
                      <a:gd name="T7" fmla="*/ 91 h 516"/>
                      <a:gd name="T8" fmla="*/ 611 w 1142"/>
                      <a:gd name="T9" fmla="*/ 129 h 516"/>
                      <a:gd name="T10" fmla="*/ 726 w 1142"/>
                      <a:gd name="T11" fmla="*/ 172 h 516"/>
                      <a:gd name="T12" fmla="*/ 836 w 1142"/>
                      <a:gd name="T13" fmla="*/ 219 h 516"/>
                      <a:gd name="T14" fmla="*/ 942 w 1142"/>
                      <a:gd name="T15" fmla="*/ 268 h 516"/>
                      <a:gd name="T16" fmla="*/ 1045 w 1142"/>
                      <a:gd name="T17" fmla="*/ 323 h 516"/>
                      <a:gd name="T18" fmla="*/ 1142 w 1142"/>
                      <a:gd name="T19" fmla="*/ 380 h 516"/>
                      <a:gd name="T20" fmla="*/ 914 w 1142"/>
                      <a:gd name="T21" fmla="*/ 516 h 516"/>
                      <a:gd name="T22" fmla="*/ 814 w 1142"/>
                      <a:gd name="T23" fmla="*/ 464 h 516"/>
                      <a:gd name="T24" fmla="*/ 709 w 1142"/>
                      <a:gd name="T25" fmla="*/ 416 h 516"/>
                      <a:gd name="T26" fmla="*/ 600 w 1142"/>
                      <a:gd name="T27" fmla="*/ 372 h 516"/>
                      <a:gd name="T28" fmla="*/ 487 w 1142"/>
                      <a:gd name="T29" fmla="*/ 331 h 516"/>
                      <a:gd name="T30" fmla="*/ 370 w 1142"/>
                      <a:gd name="T31" fmla="*/ 295 h 516"/>
                      <a:gd name="T32" fmla="*/ 251 w 1142"/>
                      <a:gd name="T33" fmla="*/ 264 h 516"/>
                      <a:gd name="T34" fmla="*/ 127 w 1142"/>
                      <a:gd name="T35" fmla="*/ 236 h 516"/>
                      <a:gd name="T36" fmla="*/ 0 w 1142"/>
                      <a:gd name="T37" fmla="*/ 213 h 516"/>
                      <a:gd name="T38" fmla="*/ 34 w 1142"/>
                      <a:gd name="T39" fmla="*/ 109 h 516"/>
                      <a:gd name="T40" fmla="*/ 120 w 1142"/>
                      <a:gd name="T41" fmla="*/ 0 h 5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42" h="516">
                        <a:moveTo>
                          <a:pt x="120" y="0"/>
                        </a:moveTo>
                        <a:lnTo>
                          <a:pt x="247" y="27"/>
                        </a:lnTo>
                        <a:lnTo>
                          <a:pt x="371" y="57"/>
                        </a:lnTo>
                        <a:lnTo>
                          <a:pt x="494" y="91"/>
                        </a:lnTo>
                        <a:lnTo>
                          <a:pt x="611" y="129"/>
                        </a:lnTo>
                        <a:lnTo>
                          <a:pt x="726" y="172"/>
                        </a:lnTo>
                        <a:lnTo>
                          <a:pt x="836" y="219"/>
                        </a:lnTo>
                        <a:lnTo>
                          <a:pt x="942" y="268"/>
                        </a:lnTo>
                        <a:lnTo>
                          <a:pt x="1045" y="323"/>
                        </a:lnTo>
                        <a:lnTo>
                          <a:pt x="1142" y="380"/>
                        </a:lnTo>
                        <a:lnTo>
                          <a:pt x="914" y="516"/>
                        </a:lnTo>
                        <a:lnTo>
                          <a:pt x="814" y="464"/>
                        </a:lnTo>
                        <a:lnTo>
                          <a:pt x="709" y="416"/>
                        </a:lnTo>
                        <a:lnTo>
                          <a:pt x="600" y="372"/>
                        </a:lnTo>
                        <a:lnTo>
                          <a:pt x="487" y="331"/>
                        </a:lnTo>
                        <a:lnTo>
                          <a:pt x="370" y="295"/>
                        </a:lnTo>
                        <a:lnTo>
                          <a:pt x="251" y="264"/>
                        </a:lnTo>
                        <a:lnTo>
                          <a:pt x="127" y="236"/>
                        </a:lnTo>
                        <a:lnTo>
                          <a:pt x="0" y="213"/>
                        </a:lnTo>
                        <a:lnTo>
                          <a:pt x="34" y="109"/>
                        </a:lnTo>
                        <a:lnTo>
                          <a:pt x="120" y="0"/>
                        </a:lnTo>
                        <a:close/>
                      </a:path>
                    </a:pathLst>
                  </a:custGeom>
                  <a:solidFill>
                    <a:srgbClr val="F6DA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50" name="Freeform 10"/>
                  <p:cNvSpPr>
                    <a:spLocks/>
                  </p:cNvSpPr>
                  <p:nvPr/>
                </p:nvSpPr>
                <p:spPr bwMode="auto">
                  <a:xfrm>
                    <a:off x="2617155" y="4983181"/>
                    <a:ext cx="591976" cy="178738"/>
                  </a:xfrm>
                  <a:custGeom>
                    <a:avLst/>
                    <a:gdLst>
                      <a:gd name="T0" fmla="*/ 1597 w 2073"/>
                      <a:gd name="T1" fmla="*/ 0 h 626"/>
                      <a:gd name="T2" fmla="*/ 1626 w 2073"/>
                      <a:gd name="T3" fmla="*/ 1 h 626"/>
                      <a:gd name="T4" fmla="*/ 2073 w 2073"/>
                      <a:gd name="T5" fmla="*/ 270 h 626"/>
                      <a:gd name="T6" fmla="*/ 1957 w 2073"/>
                      <a:gd name="T7" fmla="*/ 251 h 626"/>
                      <a:gd name="T8" fmla="*/ 1840 w 2073"/>
                      <a:gd name="T9" fmla="*/ 239 h 626"/>
                      <a:gd name="T10" fmla="*/ 1719 w 2073"/>
                      <a:gd name="T11" fmla="*/ 231 h 626"/>
                      <a:gd name="T12" fmla="*/ 1597 w 2073"/>
                      <a:gd name="T13" fmla="*/ 228 h 626"/>
                      <a:gd name="T14" fmla="*/ 1473 w 2073"/>
                      <a:gd name="T15" fmla="*/ 231 h 626"/>
                      <a:gd name="T16" fmla="*/ 1350 w 2073"/>
                      <a:gd name="T17" fmla="*/ 239 h 626"/>
                      <a:gd name="T18" fmla="*/ 1229 w 2073"/>
                      <a:gd name="T19" fmla="*/ 253 h 626"/>
                      <a:gd name="T20" fmla="*/ 1112 w 2073"/>
                      <a:gd name="T21" fmla="*/ 271 h 626"/>
                      <a:gd name="T22" fmla="*/ 997 w 2073"/>
                      <a:gd name="T23" fmla="*/ 294 h 626"/>
                      <a:gd name="T24" fmla="*/ 885 w 2073"/>
                      <a:gd name="T25" fmla="*/ 322 h 626"/>
                      <a:gd name="T26" fmla="*/ 776 w 2073"/>
                      <a:gd name="T27" fmla="*/ 353 h 626"/>
                      <a:gd name="T28" fmla="*/ 671 w 2073"/>
                      <a:gd name="T29" fmla="*/ 389 h 626"/>
                      <a:gd name="T30" fmla="*/ 571 w 2073"/>
                      <a:gd name="T31" fmla="*/ 429 h 626"/>
                      <a:gd name="T32" fmla="*/ 474 w 2073"/>
                      <a:gd name="T33" fmla="*/ 473 h 626"/>
                      <a:gd name="T34" fmla="*/ 382 w 2073"/>
                      <a:gd name="T35" fmla="*/ 521 h 626"/>
                      <a:gd name="T36" fmla="*/ 295 w 2073"/>
                      <a:gd name="T37" fmla="*/ 572 h 626"/>
                      <a:gd name="T38" fmla="*/ 213 w 2073"/>
                      <a:gd name="T39" fmla="*/ 626 h 626"/>
                      <a:gd name="T40" fmla="*/ 0 w 2073"/>
                      <a:gd name="T41" fmla="*/ 498 h 626"/>
                      <a:gd name="T42" fmla="*/ 84 w 2073"/>
                      <a:gd name="T43" fmla="*/ 434 h 626"/>
                      <a:gd name="T44" fmla="*/ 175 w 2073"/>
                      <a:gd name="T45" fmla="*/ 375 h 626"/>
                      <a:gd name="T46" fmla="*/ 271 w 2073"/>
                      <a:gd name="T47" fmla="*/ 318 h 626"/>
                      <a:gd name="T48" fmla="*/ 371 w 2073"/>
                      <a:gd name="T49" fmla="*/ 266 h 626"/>
                      <a:gd name="T50" fmla="*/ 476 w 2073"/>
                      <a:gd name="T51" fmla="*/ 219 h 626"/>
                      <a:gd name="T52" fmla="*/ 587 w 2073"/>
                      <a:gd name="T53" fmla="*/ 174 h 626"/>
                      <a:gd name="T54" fmla="*/ 701 w 2073"/>
                      <a:gd name="T55" fmla="*/ 135 h 626"/>
                      <a:gd name="T56" fmla="*/ 820 w 2073"/>
                      <a:gd name="T57" fmla="*/ 100 h 626"/>
                      <a:gd name="T58" fmla="*/ 942 w 2073"/>
                      <a:gd name="T59" fmla="*/ 70 h 626"/>
                      <a:gd name="T60" fmla="*/ 1067 w 2073"/>
                      <a:gd name="T61" fmla="*/ 46 h 626"/>
                      <a:gd name="T62" fmla="*/ 1196 w 2073"/>
                      <a:gd name="T63" fmla="*/ 27 h 626"/>
                      <a:gd name="T64" fmla="*/ 1327 w 2073"/>
                      <a:gd name="T65" fmla="*/ 12 h 626"/>
                      <a:gd name="T66" fmla="*/ 1460 w 2073"/>
                      <a:gd name="T67" fmla="*/ 4 h 626"/>
                      <a:gd name="T68" fmla="*/ 1597 w 2073"/>
                      <a:gd name="T69" fmla="*/ 0 h 6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2073" h="626">
                        <a:moveTo>
                          <a:pt x="1597" y="0"/>
                        </a:moveTo>
                        <a:lnTo>
                          <a:pt x="1626" y="1"/>
                        </a:lnTo>
                        <a:lnTo>
                          <a:pt x="2073" y="270"/>
                        </a:lnTo>
                        <a:lnTo>
                          <a:pt x="1957" y="251"/>
                        </a:lnTo>
                        <a:lnTo>
                          <a:pt x="1840" y="239"/>
                        </a:lnTo>
                        <a:lnTo>
                          <a:pt x="1719" y="231"/>
                        </a:lnTo>
                        <a:lnTo>
                          <a:pt x="1597" y="228"/>
                        </a:lnTo>
                        <a:lnTo>
                          <a:pt x="1473" y="231"/>
                        </a:lnTo>
                        <a:lnTo>
                          <a:pt x="1350" y="239"/>
                        </a:lnTo>
                        <a:lnTo>
                          <a:pt x="1229" y="253"/>
                        </a:lnTo>
                        <a:lnTo>
                          <a:pt x="1112" y="271"/>
                        </a:lnTo>
                        <a:lnTo>
                          <a:pt x="997" y="294"/>
                        </a:lnTo>
                        <a:lnTo>
                          <a:pt x="885" y="322"/>
                        </a:lnTo>
                        <a:lnTo>
                          <a:pt x="776" y="353"/>
                        </a:lnTo>
                        <a:lnTo>
                          <a:pt x="671" y="389"/>
                        </a:lnTo>
                        <a:lnTo>
                          <a:pt x="571" y="429"/>
                        </a:lnTo>
                        <a:lnTo>
                          <a:pt x="474" y="473"/>
                        </a:lnTo>
                        <a:lnTo>
                          <a:pt x="382" y="521"/>
                        </a:lnTo>
                        <a:lnTo>
                          <a:pt x="295" y="572"/>
                        </a:lnTo>
                        <a:lnTo>
                          <a:pt x="213" y="626"/>
                        </a:lnTo>
                        <a:lnTo>
                          <a:pt x="0" y="498"/>
                        </a:lnTo>
                        <a:lnTo>
                          <a:pt x="84" y="434"/>
                        </a:lnTo>
                        <a:lnTo>
                          <a:pt x="175" y="375"/>
                        </a:lnTo>
                        <a:lnTo>
                          <a:pt x="271" y="318"/>
                        </a:lnTo>
                        <a:lnTo>
                          <a:pt x="371" y="266"/>
                        </a:lnTo>
                        <a:lnTo>
                          <a:pt x="476" y="219"/>
                        </a:lnTo>
                        <a:lnTo>
                          <a:pt x="587" y="174"/>
                        </a:lnTo>
                        <a:lnTo>
                          <a:pt x="701" y="135"/>
                        </a:lnTo>
                        <a:lnTo>
                          <a:pt x="820" y="100"/>
                        </a:lnTo>
                        <a:lnTo>
                          <a:pt x="942" y="70"/>
                        </a:lnTo>
                        <a:lnTo>
                          <a:pt x="1067" y="46"/>
                        </a:lnTo>
                        <a:lnTo>
                          <a:pt x="1196" y="27"/>
                        </a:lnTo>
                        <a:lnTo>
                          <a:pt x="1327" y="12"/>
                        </a:lnTo>
                        <a:lnTo>
                          <a:pt x="1460" y="4"/>
                        </a:lnTo>
                        <a:lnTo>
                          <a:pt x="1597" y="0"/>
                        </a:lnTo>
                        <a:close/>
                      </a:path>
                    </a:pathLst>
                  </a:custGeom>
                  <a:solidFill>
                    <a:srgbClr val="F6DA37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467017" y="4625706"/>
                  <a:ext cx="816471" cy="493315"/>
                  <a:chOff x="2467017" y="4625706"/>
                  <a:chExt cx="816471" cy="493315"/>
                </a:xfrm>
              </p:grpSpPr>
              <p:sp>
                <p:nvSpPr>
                  <p:cNvPr id="44" name="Freeform 11"/>
                  <p:cNvSpPr>
                    <a:spLocks/>
                  </p:cNvSpPr>
                  <p:nvPr/>
                </p:nvSpPr>
                <p:spPr bwMode="auto">
                  <a:xfrm>
                    <a:off x="2467017" y="4625706"/>
                    <a:ext cx="816471" cy="493315"/>
                  </a:xfrm>
                  <a:custGeom>
                    <a:avLst/>
                    <a:gdLst>
                      <a:gd name="T0" fmla="*/ 1428 w 2857"/>
                      <a:gd name="T1" fmla="*/ 0 h 1726"/>
                      <a:gd name="T2" fmla="*/ 1450 w 2857"/>
                      <a:gd name="T3" fmla="*/ 2 h 1726"/>
                      <a:gd name="T4" fmla="*/ 1469 w 2857"/>
                      <a:gd name="T5" fmla="*/ 6 h 1726"/>
                      <a:gd name="T6" fmla="*/ 1486 w 2857"/>
                      <a:gd name="T7" fmla="*/ 14 h 1726"/>
                      <a:gd name="T8" fmla="*/ 2826 w 2857"/>
                      <a:gd name="T9" fmla="*/ 816 h 1726"/>
                      <a:gd name="T10" fmla="*/ 2844 w 2857"/>
                      <a:gd name="T11" fmla="*/ 831 h 1726"/>
                      <a:gd name="T12" fmla="*/ 2853 w 2857"/>
                      <a:gd name="T13" fmla="*/ 847 h 1726"/>
                      <a:gd name="T14" fmla="*/ 2857 w 2857"/>
                      <a:gd name="T15" fmla="*/ 864 h 1726"/>
                      <a:gd name="T16" fmla="*/ 2853 w 2857"/>
                      <a:gd name="T17" fmla="*/ 879 h 1726"/>
                      <a:gd name="T18" fmla="*/ 2844 w 2857"/>
                      <a:gd name="T19" fmla="*/ 895 h 1726"/>
                      <a:gd name="T20" fmla="*/ 2826 w 2857"/>
                      <a:gd name="T21" fmla="*/ 910 h 1726"/>
                      <a:gd name="T22" fmla="*/ 1486 w 2857"/>
                      <a:gd name="T23" fmla="*/ 1712 h 1726"/>
                      <a:gd name="T24" fmla="*/ 1469 w 2857"/>
                      <a:gd name="T25" fmla="*/ 1721 h 1726"/>
                      <a:gd name="T26" fmla="*/ 1450 w 2857"/>
                      <a:gd name="T27" fmla="*/ 1724 h 1726"/>
                      <a:gd name="T28" fmla="*/ 1428 w 2857"/>
                      <a:gd name="T29" fmla="*/ 1726 h 1726"/>
                      <a:gd name="T30" fmla="*/ 1407 w 2857"/>
                      <a:gd name="T31" fmla="*/ 1724 h 1726"/>
                      <a:gd name="T32" fmla="*/ 1387 w 2857"/>
                      <a:gd name="T33" fmla="*/ 1721 h 1726"/>
                      <a:gd name="T34" fmla="*/ 1371 w 2857"/>
                      <a:gd name="T35" fmla="*/ 1712 h 1726"/>
                      <a:gd name="T36" fmla="*/ 31 w 2857"/>
                      <a:gd name="T37" fmla="*/ 910 h 1726"/>
                      <a:gd name="T38" fmla="*/ 16 w 2857"/>
                      <a:gd name="T39" fmla="*/ 897 h 1726"/>
                      <a:gd name="T40" fmla="*/ 5 w 2857"/>
                      <a:gd name="T41" fmla="*/ 884 h 1726"/>
                      <a:gd name="T42" fmla="*/ 0 w 2857"/>
                      <a:gd name="T43" fmla="*/ 870 h 1726"/>
                      <a:gd name="T44" fmla="*/ 0 w 2857"/>
                      <a:gd name="T45" fmla="*/ 856 h 1726"/>
                      <a:gd name="T46" fmla="*/ 5 w 2857"/>
                      <a:gd name="T47" fmla="*/ 842 h 1726"/>
                      <a:gd name="T48" fmla="*/ 16 w 2857"/>
                      <a:gd name="T49" fmla="*/ 829 h 1726"/>
                      <a:gd name="T50" fmla="*/ 31 w 2857"/>
                      <a:gd name="T51" fmla="*/ 816 h 1726"/>
                      <a:gd name="T52" fmla="*/ 1371 w 2857"/>
                      <a:gd name="T53" fmla="*/ 14 h 1726"/>
                      <a:gd name="T54" fmla="*/ 1387 w 2857"/>
                      <a:gd name="T55" fmla="*/ 6 h 1726"/>
                      <a:gd name="T56" fmla="*/ 1407 w 2857"/>
                      <a:gd name="T57" fmla="*/ 2 h 1726"/>
                      <a:gd name="T58" fmla="*/ 1428 w 2857"/>
                      <a:gd name="T59" fmla="*/ 0 h 17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857" h="1726">
                        <a:moveTo>
                          <a:pt x="1428" y="0"/>
                        </a:moveTo>
                        <a:lnTo>
                          <a:pt x="1450" y="2"/>
                        </a:lnTo>
                        <a:lnTo>
                          <a:pt x="1469" y="6"/>
                        </a:lnTo>
                        <a:lnTo>
                          <a:pt x="1486" y="14"/>
                        </a:lnTo>
                        <a:lnTo>
                          <a:pt x="2826" y="816"/>
                        </a:lnTo>
                        <a:lnTo>
                          <a:pt x="2844" y="831"/>
                        </a:lnTo>
                        <a:lnTo>
                          <a:pt x="2853" y="847"/>
                        </a:lnTo>
                        <a:lnTo>
                          <a:pt x="2857" y="864"/>
                        </a:lnTo>
                        <a:lnTo>
                          <a:pt x="2853" y="879"/>
                        </a:lnTo>
                        <a:lnTo>
                          <a:pt x="2844" y="895"/>
                        </a:lnTo>
                        <a:lnTo>
                          <a:pt x="2826" y="910"/>
                        </a:lnTo>
                        <a:lnTo>
                          <a:pt x="1486" y="1712"/>
                        </a:lnTo>
                        <a:lnTo>
                          <a:pt x="1469" y="1721"/>
                        </a:lnTo>
                        <a:lnTo>
                          <a:pt x="1450" y="1724"/>
                        </a:lnTo>
                        <a:lnTo>
                          <a:pt x="1428" y="1726"/>
                        </a:lnTo>
                        <a:lnTo>
                          <a:pt x="1407" y="1724"/>
                        </a:lnTo>
                        <a:lnTo>
                          <a:pt x="1387" y="1721"/>
                        </a:lnTo>
                        <a:lnTo>
                          <a:pt x="1371" y="1712"/>
                        </a:lnTo>
                        <a:lnTo>
                          <a:pt x="31" y="910"/>
                        </a:lnTo>
                        <a:lnTo>
                          <a:pt x="16" y="897"/>
                        </a:lnTo>
                        <a:lnTo>
                          <a:pt x="5" y="884"/>
                        </a:lnTo>
                        <a:lnTo>
                          <a:pt x="0" y="870"/>
                        </a:lnTo>
                        <a:lnTo>
                          <a:pt x="0" y="856"/>
                        </a:lnTo>
                        <a:lnTo>
                          <a:pt x="5" y="842"/>
                        </a:lnTo>
                        <a:lnTo>
                          <a:pt x="16" y="829"/>
                        </a:lnTo>
                        <a:lnTo>
                          <a:pt x="31" y="816"/>
                        </a:lnTo>
                        <a:lnTo>
                          <a:pt x="1371" y="14"/>
                        </a:lnTo>
                        <a:lnTo>
                          <a:pt x="1387" y="6"/>
                        </a:lnTo>
                        <a:lnTo>
                          <a:pt x="1407" y="2"/>
                        </a:lnTo>
                        <a:lnTo>
                          <a:pt x="1428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5" name="Freeform 12"/>
                  <p:cNvSpPr>
                    <a:spLocks/>
                  </p:cNvSpPr>
                  <p:nvPr/>
                </p:nvSpPr>
                <p:spPr bwMode="auto">
                  <a:xfrm>
                    <a:off x="2524213" y="4661455"/>
                    <a:ext cx="702079" cy="421820"/>
                  </a:xfrm>
                  <a:custGeom>
                    <a:avLst/>
                    <a:gdLst>
                      <a:gd name="T0" fmla="*/ 1228 w 2455"/>
                      <a:gd name="T1" fmla="*/ 0 h 1474"/>
                      <a:gd name="T2" fmla="*/ 2455 w 2455"/>
                      <a:gd name="T3" fmla="*/ 736 h 1474"/>
                      <a:gd name="T4" fmla="*/ 1228 w 2455"/>
                      <a:gd name="T5" fmla="*/ 1474 h 1474"/>
                      <a:gd name="T6" fmla="*/ 0 w 2455"/>
                      <a:gd name="T7" fmla="*/ 736 h 1474"/>
                      <a:gd name="T8" fmla="*/ 1228 w 2455"/>
                      <a:gd name="T9" fmla="*/ 0 h 14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55" h="1474">
                        <a:moveTo>
                          <a:pt x="1228" y="0"/>
                        </a:moveTo>
                        <a:lnTo>
                          <a:pt x="2455" y="736"/>
                        </a:lnTo>
                        <a:lnTo>
                          <a:pt x="1228" y="1474"/>
                        </a:lnTo>
                        <a:lnTo>
                          <a:pt x="0" y="736"/>
                        </a:lnTo>
                        <a:lnTo>
                          <a:pt x="1228" y="0"/>
                        </a:lnTo>
                        <a:close/>
                      </a:path>
                    </a:pathLst>
                  </a:custGeom>
                  <a:solidFill>
                    <a:srgbClr val="AAD04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6" name="Freeform 14"/>
                  <p:cNvSpPr>
                    <a:spLocks/>
                  </p:cNvSpPr>
                  <p:nvPr/>
                </p:nvSpPr>
                <p:spPr bwMode="auto">
                  <a:xfrm>
                    <a:off x="2707240" y="4768697"/>
                    <a:ext cx="431829" cy="264531"/>
                  </a:xfrm>
                  <a:custGeom>
                    <a:avLst/>
                    <a:gdLst>
                      <a:gd name="T0" fmla="*/ 1213 w 1513"/>
                      <a:gd name="T1" fmla="*/ 0 h 923"/>
                      <a:gd name="T2" fmla="*/ 1513 w 1513"/>
                      <a:gd name="T3" fmla="*/ 180 h 923"/>
                      <a:gd name="T4" fmla="*/ 295 w 1513"/>
                      <a:gd name="T5" fmla="*/ 923 h 923"/>
                      <a:gd name="T6" fmla="*/ 0 w 1513"/>
                      <a:gd name="T7" fmla="*/ 745 h 923"/>
                      <a:gd name="T8" fmla="*/ 1213 w 1513"/>
                      <a:gd name="T9" fmla="*/ 0 h 9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13" h="923">
                        <a:moveTo>
                          <a:pt x="1213" y="0"/>
                        </a:moveTo>
                        <a:lnTo>
                          <a:pt x="1513" y="180"/>
                        </a:lnTo>
                        <a:lnTo>
                          <a:pt x="295" y="923"/>
                        </a:lnTo>
                        <a:lnTo>
                          <a:pt x="0" y="745"/>
                        </a:lnTo>
                        <a:lnTo>
                          <a:pt x="1213" y="0"/>
                        </a:lnTo>
                        <a:close/>
                      </a:path>
                    </a:pathLst>
                  </a:custGeom>
                  <a:solidFill>
                    <a:srgbClr val="4BA6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2467017" y="4426951"/>
                  <a:ext cx="816471" cy="527632"/>
                  <a:chOff x="2467017" y="4426951"/>
                  <a:chExt cx="816471" cy="527632"/>
                </a:xfrm>
              </p:grpSpPr>
              <p:sp>
                <p:nvSpPr>
                  <p:cNvPr id="35" name="Freeform 13"/>
                  <p:cNvSpPr>
                    <a:spLocks/>
                  </p:cNvSpPr>
                  <p:nvPr/>
                </p:nvSpPr>
                <p:spPr bwMode="auto">
                  <a:xfrm>
                    <a:off x="2575689" y="4691482"/>
                    <a:ext cx="436119" cy="263101"/>
                  </a:xfrm>
                  <a:custGeom>
                    <a:avLst/>
                    <a:gdLst>
                      <a:gd name="T0" fmla="*/ 1227 w 1528"/>
                      <a:gd name="T1" fmla="*/ 0 h 916"/>
                      <a:gd name="T2" fmla="*/ 1528 w 1528"/>
                      <a:gd name="T3" fmla="*/ 180 h 916"/>
                      <a:gd name="T4" fmla="*/ 299 w 1528"/>
                      <a:gd name="T5" fmla="*/ 916 h 916"/>
                      <a:gd name="T6" fmla="*/ 0 w 1528"/>
                      <a:gd name="T7" fmla="*/ 736 h 916"/>
                      <a:gd name="T8" fmla="*/ 1227 w 1528"/>
                      <a:gd name="T9" fmla="*/ 0 h 9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28" h="916">
                        <a:moveTo>
                          <a:pt x="1227" y="0"/>
                        </a:moveTo>
                        <a:lnTo>
                          <a:pt x="1528" y="180"/>
                        </a:lnTo>
                        <a:lnTo>
                          <a:pt x="299" y="916"/>
                        </a:lnTo>
                        <a:lnTo>
                          <a:pt x="0" y="736"/>
                        </a:lnTo>
                        <a:lnTo>
                          <a:pt x="1227" y="0"/>
                        </a:lnTo>
                        <a:close/>
                      </a:path>
                    </a:pathLst>
                  </a:custGeom>
                  <a:solidFill>
                    <a:srgbClr val="4BA6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6" name="Freeform 15"/>
                  <p:cNvSpPr>
                    <a:spLocks/>
                  </p:cNvSpPr>
                  <p:nvPr/>
                </p:nvSpPr>
                <p:spPr bwMode="auto">
                  <a:xfrm>
                    <a:off x="2742987" y="4708641"/>
                    <a:ext cx="403230" cy="243083"/>
                  </a:xfrm>
                  <a:custGeom>
                    <a:avLst/>
                    <a:gdLst>
                      <a:gd name="T0" fmla="*/ 184 w 1412"/>
                      <a:gd name="T1" fmla="*/ 0 h 847"/>
                      <a:gd name="T2" fmla="*/ 1412 w 1412"/>
                      <a:gd name="T3" fmla="*/ 737 h 847"/>
                      <a:gd name="T4" fmla="*/ 1227 w 1412"/>
                      <a:gd name="T5" fmla="*/ 847 h 847"/>
                      <a:gd name="T6" fmla="*/ 0 w 1412"/>
                      <a:gd name="T7" fmla="*/ 111 h 847"/>
                      <a:gd name="T8" fmla="*/ 184 w 1412"/>
                      <a:gd name="T9" fmla="*/ 0 h 8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12" h="847">
                        <a:moveTo>
                          <a:pt x="184" y="0"/>
                        </a:moveTo>
                        <a:lnTo>
                          <a:pt x="1412" y="737"/>
                        </a:lnTo>
                        <a:lnTo>
                          <a:pt x="1227" y="847"/>
                        </a:lnTo>
                        <a:lnTo>
                          <a:pt x="0" y="111"/>
                        </a:lnTo>
                        <a:lnTo>
                          <a:pt x="184" y="0"/>
                        </a:lnTo>
                        <a:close/>
                      </a:path>
                    </a:pathLst>
                  </a:custGeom>
                  <a:solidFill>
                    <a:srgbClr val="4BA63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Freeform 16"/>
                  <p:cNvSpPr>
                    <a:spLocks/>
                  </p:cNvSpPr>
                  <p:nvPr/>
                </p:nvSpPr>
                <p:spPr bwMode="auto">
                  <a:xfrm>
                    <a:off x="2467017" y="4426951"/>
                    <a:ext cx="816471" cy="493315"/>
                  </a:xfrm>
                  <a:custGeom>
                    <a:avLst/>
                    <a:gdLst>
                      <a:gd name="T0" fmla="*/ 1428 w 2857"/>
                      <a:gd name="T1" fmla="*/ 0 h 1725"/>
                      <a:gd name="T2" fmla="*/ 1450 w 2857"/>
                      <a:gd name="T3" fmla="*/ 1 h 1725"/>
                      <a:gd name="T4" fmla="*/ 1469 w 2857"/>
                      <a:gd name="T5" fmla="*/ 4 h 1725"/>
                      <a:gd name="T6" fmla="*/ 1486 w 2857"/>
                      <a:gd name="T7" fmla="*/ 12 h 1725"/>
                      <a:gd name="T8" fmla="*/ 2826 w 2857"/>
                      <a:gd name="T9" fmla="*/ 816 h 1725"/>
                      <a:gd name="T10" fmla="*/ 2844 w 2857"/>
                      <a:gd name="T11" fmla="*/ 830 h 1725"/>
                      <a:gd name="T12" fmla="*/ 2853 w 2857"/>
                      <a:gd name="T13" fmla="*/ 846 h 1725"/>
                      <a:gd name="T14" fmla="*/ 2857 w 2857"/>
                      <a:gd name="T15" fmla="*/ 862 h 1725"/>
                      <a:gd name="T16" fmla="*/ 2853 w 2857"/>
                      <a:gd name="T17" fmla="*/ 879 h 1725"/>
                      <a:gd name="T18" fmla="*/ 2844 w 2857"/>
                      <a:gd name="T19" fmla="*/ 894 h 1725"/>
                      <a:gd name="T20" fmla="*/ 2826 w 2857"/>
                      <a:gd name="T21" fmla="*/ 908 h 1725"/>
                      <a:gd name="T22" fmla="*/ 1486 w 2857"/>
                      <a:gd name="T23" fmla="*/ 1712 h 1725"/>
                      <a:gd name="T24" fmla="*/ 1469 w 2857"/>
                      <a:gd name="T25" fmla="*/ 1719 h 1725"/>
                      <a:gd name="T26" fmla="*/ 1450 w 2857"/>
                      <a:gd name="T27" fmla="*/ 1724 h 1725"/>
                      <a:gd name="T28" fmla="*/ 1428 w 2857"/>
                      <a:gd name="T29" fmla="*/ 1725 h 1725"/>
                      <a:gd name="T30" fmla="*/ 1407 w 2857"/>
                      <a:gd name="T31" fmla="*/ 1724 h 1725"/>
                      <a:gd name="T32" fmla="*/ 1387 w 2857"/>
                      <a:gd name="T33" fmla="*/ 1719 h 1725"/>
                      <a:gd name="T34" fmla="*/ 1371 w 2857"/>
                      <a:gd name="T35" fmla="*/ 1712 h 1725"/>
                      <a:gd name="T36" fmla="*/ 31 w 2857"/>
                      <a:gd name="T37" fmla="*/ 908 h 1725"/>
                      <a:gd name="T38" fmla="*/ 16 w 2857"/>
                      <a:gd name="T39" fmla="*/ 897 h 1725"/>
                      <a:gd name="T40" fmla="*/ 5 w 2857"/>
                      <a:gd name="T41" fmla="*/ 883 h 1725"/>
                      <a:gd name="T42" fmla="*/ 0 w 2857"/>
                      <a:gd name="T43" fmla="*/ 869 h 1725"/>
                      <a:gd name="T44" fmla="*/ 0 w 2857"/>
                      <a:gd name="T45" fmla="*/ 854 h 1725"/>
                      <a:gd name="T46" fmla="*/ 5 w 2857"/>
                      <a:gd name="T47" fmla="*/ 841 h 1725"/>
                      <a:gd name="T48" fmla="*/ 16 w 2857"/>
                      <a:gd name="T49" fmla="*/ 828 h 1725"/>
                      <a:gd name="T50" fmla="*/ 31 w 2857"/>
                      <a:gd name="T51" fmla="*/ 816 h 1725"/>
                      <a:gd name="T52" fmla="*/ 1371 w 2857"/>
                      <a:gd name="T53" fmla="*/ 12 h 1725"/>
                      <a:gd name="T54" fmla="*/ 1387 w 2857"/>
                      <a:gd name="T55" fmla="*/ 4 h 1725"/>
                      <a:gd name="T56" fmla="*/ 1407 w 2857"/>
                      <a:gd name="T57" fmla="*/ 1 h 1725"/>
                      <a:gd name="T58" fmla="*/ 1428 w 2857"/>
                      <a:gd name="T59" fmla="*/ 0 h 1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857" h="1725">
                        <a:moveTo>
                          <a:pt x="1428" y="0"/>
                        </a:moveTo>
                        <a:lnTo>
                          <a:pt x="1450" y="1"/>
                        </a:lnTo>
                        <a:lnTo>
                          <a:pt x="1469" y="4"/>
                        </a:lnTo>
                        <a:lnTo>
                          <a:pt x="1486" y="12"/>
                        </a:lnTo>
                        <a:lnTo>
                          <a:pt x="2826" y="816"/>
                        </a:lnTo>
                        <a:lnTo>
                          <a:pt x="2844" y="830"/>
                        </a:lnTo>
                        <a:lnTo>
                          <a:pt x="2853" y="846"/>
                        </a:lnTo>
                        <a:lnTo>
                          <a:pt x="2857" y="862"/>
                        </a:lnTo>
                        <a:lnTo>
                          <a:pt x="2853" y="879"/>
                        </a:lnTo>
                        <a:lnTo>
                          <a:pt x="2844" y="894"/>
                        </a:lnTo>
                        <a:lnTo>
                          <a:pt x="2826" y="908"/>
                        </a:lnTo>
                        <a:lnTo>
                          <a:pt x="1486" y="1712"/>
                        </a:lnTo>
                        <a:lnTo>
                          <a:pt x="1469" y="1719"/>
                        </a:lnTo>
                        <a:lnTo>
                          <a:pt x="1450" y="1724"/>
                        </a:lnTo>
                        <a:lnTo>
                          <a:pt x="1428" y="1725"/>
                        </a:lnTo>
                        <a:lnTo>
                          <a:pt x="1407" y="1724"/>
                        </a:lnTo>
                        <a:lnTo>
                          <a:pt x="1387" y="1719"/>
                        </a:lnTo>
                        <a:lnTo>
                          <a:pt x="1371" y="1712"/>
                        </a:lnTo>
                        <a:lnTo>
                          <a:pt x="31" y="908"/>
                        </a:lnTo>
                        <a:lnTo>
                          <a:pt x="16" y="897"/>
                        </a:lnTo>
                        <a:lnTo>
                          <a:pt x="5" y="883"/>
                        </a:lnTo>
                        <a:lnTo>
                          <a:pt x="0" y="869"/>
                        </a:lnTo>
                        <a:lnTo>
                          <a:pt x="0" y="854"/>
                        </a:lnTo>
                        <a:lnTo>
                          <a:pt x="5" y="841"/>
                        </a:lnTo>
                        <a:lnTo>
                          <a:pt x="16" y="828"/>
                        </a:lnTo>
                        <a:lnTo>
                          <a:pt x="31" y="816"/>
                        </a:lnTo>
                        <a:lnTo>
                          <a:pt x="1371" y="12"/>
                        </a:lnTo>
                        <a:lnTo>
                          <a:pt x="1387" y="4"/>
                        </a:lnTo>
                        <a:lnTo>
                          <a:pt x="1407" y="1"/>
                        </a:lnTo>
                        <a:lnTo>
                          <a:pt x="1428" y="0"/>
                        </a:lnTo>
                        <a:close/>
                      </a:path>
                    </a:pathLst>
                  </a:custGeom>
                  <a:solidFill>
                    <a:srgbClr val="7F7F7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Freeform 17"/>
                  <p:cNvSpPr>
                    <a:spLocks/>
                  </p:cNvSpPr>
                  <p:nvPr/>
                </p:nvSpPr>
                <p:spPr bwMode="auto">
                  <a:xfrm>
                    <a:off x="2524213" y="4462698"/>
                    <a:ext cx="702079" cy="421820"/>
                  </a:xfrm>
                  <a:custGeom>
                    <a:avLst/>
                    <a:gdLst>
                      <a:gd name="T0" fmla="*/ 1228 w 2455"/>
                      <a:gd name="T1" fmla="*/ 0 h 1473"/>
                      <a:gd name="T2" fmla="*/ 2455 w 2455"/>
                      <a:gd name="T3" fmla="*/ 737 h 1473"/>
                      <a:gd name="T4" fmla="*/ 1228 w 2455"/>
                      <a:gd name="T5" fmla="*/ 1473 h 1473"/>
                      <a:gd name="T6" fmla="*/ 0 w 2455"/>
                      <a:gd name="T7" fmla="*/ 737 h 1473"/>
                      <a:gd name="T8" fmla="*/ 1228 w 2455"/>
                      <a:gd name="T9" fmla="*/ 0 h 14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55" h="1473">
                        <a:moveTo>
                          <a:pt x="1228" y="0"/>
                        </a:moveTo>
                        <a:lnTo>
                          <a:pt x="2455" y="737"/>
                        </a:lnTo>
                        <a:lnTo>
                          <a:pt x="1228" y="1473"/>
                        </a:lnTo>
                        <a:lnTo>
                          <a:pt x="0" y="737"/>
                        </a:lnTo>
                        <a:lnTo>
                          <a:pt x="1228" y="0"/>
                        </a:lnTo>
                        <a:close/>
                      </a:path>
                    </a:pathLst>
                  </a:custGeom>
                  <a:solidFill>
                    <a:srgbClr val="8ED6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Freeform 18"/>
                  <p:cNvSpPr>
                    <a:spLocks/>
                  </p:cNvSpPr>
                  <p:nvPr/>
                </p:nvSpPr>
                <p:spPr bwMode="auto">
                  <a:xfrm>
                    <a:off x="2791603" y="4462698"/>
                    <a:ext cx="434689" cy="363194"/>
                  </a:xfrm>
                  <a:custGeom>
                    <a:avLst/>
                    <a:gdLst>
                      <a:gd name="T0" fmla="*/ 290 w 1517"/>
                      <a:gd name="T1" fmla="*/ 0 h 1271"/>
                      <a:gd name="T2" fmla="*/ 1517 w 1517"/>
                      <a:gd name="T3" fmla="*/ 737 h 1271"/>
                      <a:gd name="T4" fmla="*/ 627 w 1517"/>
                      <a:gd name="T5" fmla="*/ 1271 h 1271"/>
                      <a:gd name="T6" fmla="*/ 603 w 1517"/>
                      <a:gd name="T7" fmla="*/ 1241 h 1271"/>
                      <a:gd name="T8" fmla="*/ 586 w 1517"/>
                      <a:gd name="T9" fmla="*/ 1212 h 1271"/>
                      <a:gd name="T10" fmla="*/ 577 w 1517"/>
                      <a:gd name="T11" fmla="*/ 1182 h 1271"/>
                      <a:gd name="T12" fmla="*/ 572 w 1517"/>
                      <a:gd name="T13" fmla="*/ 1151 h 1271"/>
                      <a:gd name="T14" fmla="*/ 572 w 1517"/>
                      <a:gd name="T15" fmla="*/ 1120 h 1271"/>
                      <a:gd name="T16" fmla="*/ 574 w 1517"/>
                      <a:gd name="T17" fmla="*/ 1090 h 1271"/>
                      <a:gd name="T18" fmla="*/ 580 w 1517"/>
                      <a:gd name="T19" fmla="*/ 1058 h 1271"/>
                      <a:gd name="T20" fmla="*/ 587 w 1517"/>
                      <a:gd name="T21" fmla="*/ 1027 h 1271"/>
                      <a:gd name="T22" fmla="*/ 595 w 1517"/>
                      <a:gd name="T23" fmla="*/ 995 h 1271"/>
                      <a:gd name="T24" fmla="*/ 601 w 1517"/>
                      <a:gd name="T25" fmla="*/ 964 h 1271"/>
                      <a:gd name="T26" fmla="*/ 606 w 1517"/>
                      <a:gd name="T27" fmla="*/ 932 h 1271"/>
                      <a:gd name="T28" fmla="*/ 608 w 1517"/>
                      <a:gd name="T29" fmla="*/ 901 h 1271"/>
                      <a:gd name="T30" fmla="*/ 606 w 1517"/>
                      <a:gd name="T31" fmla="*/ 871 h 1271"/>
                      <a:gd name="T32" fmla="*/ 600 w 1517"/>
                      <a:gd name="T33" fmla="*/ 839 h 1271"/>
                      <a:gd name="T34" fmla="*/ 590 w 1517"/>
                      <a:gd name="T35" fmla="*/ 819 h 1271"/>
                      <a:gd name="T36" fmla="*/ 574 w 1517"/>
                      <a:gd name="T37" fmla="*/ 797 h 1271"/>
                      <a:gd name="T38" fmla="*/ 556 w 1517"/>
                      <a:gd name="T39" fmla="*/ 776 h 1271"/>
                      <a:gd name="T40" fmla="*/ 532 w 1517"/>
                      <a:gd name="T41" fmla="*/ 754 h 1271"/>
                      <a:gd name="T42" fmla="*/ 515 w 1517"/>
                      <a:gd name="T43" fmla="*/ 737 h 1271"/>
                      <a:gd name="T44" fmla="*/ 498 w 1517"/>
                      <a:gd name="T45" fmla="*/ 718 h 1271"/>
                      <a:gd name="T46" fmla="*/ 483 w 1517"/>
                      <a:gd name="T47" fmla="*/ 700 h 1271"/>
                      <a:gd name="T48" fmla="*/ 471 w 1517"/>
                      <a:gd name="T49" fmla="*/ 681 h 1271"/>
                      <a:gd name="T50" fmla="*/ 465 w 1517"/>
                      <a:gd name="T51" fmla="*/ 660 h 1271"/>
                      <a:gd name="T52" fmla="*/ 465 w 1517"/>
                      <a:gd name="T53" fmla="*/ 639 h 1271"/>
                      <a:gd name="T54" fmla="*/ 470 w 1517"/>
                      <a:gd name="T55" fmla="*/ 617 h 1271"/>
                      <a:gd name="T56" fmla="*/ 479 w 1517"/>
                      <a:gd name="T57" fmla="*/ 596 h 1271"/>
                      <a:gd name="T58" fmla="*/ 490 w 1517"/>
                      <a:gd name="T59" fmla="*/ 575 h 1271"/>
                      <a:gd name="T60" fmla="*/ 502 w 1517"/>
                      <a:gd name="T61" fmla="*/ 554 h 1271"/>
                      <a:gd name="T62" fmla="*/ 511 w 1517"/>
                      <a:gd name="T63" fmla="*/ 533 h 1271"/>
                      <a:gd name="T64" fmla="*/ 519 w 1517"/>
                      <a:gd name="T65" fmla="*/ 512 h 1271"/>
                      <a:gd name="T66" fmla="*/ 521 w 1517"/>
                      <a:gd name="T67" fmla="*/ 490 h 1271"/>
                      <a:gd name="T68" fmla="*/ 517 w 1517"/>
                      <a:gd name="T69" fmla="*/ 467 h 1271"/>
                      <a:gd name="T70" fmla="*/ 503 w 1517"/>
                      <a:gd name="T71" fmla="*/ 439 h 1271"/>
                      <a:gd name="T72" fmla="*/ 482 w 1517"/>
                      <a:gd name="T73" fmla="*/ 410 h 1271"/>
                      <a:gd name="T74" fmla="*/ 454 w 1517"/>
                      <a:gd name="T75" fmla="*/ 384 h 1271"/>
                      <a:gd name="T76" fmla="*/ 422 w 1517"/>
                      <a:gd name="T77" fmla="*/ 357 h 1271"/>
                      <a:gd name="T78" fmla="*/ 384 w 1517"/>
                      <a:gd name="T79" fmla="*/ 332 h 1271"/>
                      <a:gd name="T80" fmla="*/ 344 w 1517"/>
                      <a:gd name="T81" fmla="*/ 306 h 1271"/>
                      <a:gd name="T82" fmla="*/ 301 w 1517"/>
                      <a:gd name="T83" fmla="*/ 283 h 1271"/>
                      <a:gd name="T84" fmla="*/ 257 w 1517"/>
                      <a:gd name="T85" fmla="*/ 261 h 1271"/>
                      <a:gd name="T86" fmla="*/ 213 w 1517"/>
                      <a:gd name="T87" fmla="*/ 242 h 1271"/>
                      <a:gd name="T88" fmla="*/ 170 w 1517"/>
                      <a:gd name="T89" fmla="*/ 223 h 1271"/>
                      <a:gd name="T90" fmla="*/ 128 w 1517"/>
                      <a:gd name="T91" fmla="*/ 207 h 1271"/>
                      <a:gd name="T92" fmla="*/ 91 w 1517"/>
                      <a:gd name="T93" fmla="*/ 192 h 1271"/>
                      <a:gd name="T94" fmla="*/ 78 w 1517"/>
                      <a:gd name="T95" fmla="*/ 190 h 1271"/>
                      <a:gd name="T96" fmla="*/ 63 w 1517"/>
                      <a:gd name="T97" fmla="*/ 186 h 1271"/>
                      <a:gd name="T98" fmla="*/ 43 w 1517"/>
                      <a:gd name="T99" fmla="*/ 183 h 1271"/>
                      <a:gd name="T100" fmla="*/ 22 w 1517"/>
                      <a:gd name="T101" fmla="*/ 178 h 1271"/>
                      <a:gd name="T102" fmla="*/ 0 w 1517"/>
                      <a:gd name="T103" fmla="*/ 174 h 1271"/>
                      <a:gd name="T104" fmla="*/ 290 w 1517"/>
                      <a:gd name="T105" fmla="*/ 0 h 12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517" h="1271">
                        <a:moveTo>
                          <a:pt x="290" y="0"/>
                        </a:moveTo>
                        <a:lnTo>
                          <a:pt x="1517" y="737"/>
                        </a:lnTo>
                        <a:lnTo>
                          <a:pt x="627" y="1271"/>
                        </a:lnTo>
                        <a:lnTo>
                          <a:pt x="603" y="1241"/>
                        </a:lnTo>
                        <a:lnTo>
                          <a:pt x="586" y="1212"/>
                        </a:lnTo>
                        <a:lnTo>
                          <a:pt x="577" y="1182"/>
                        </a:lnTo>
                        <a:lnTo>
                          <a:pt x="572" y="1151"/>
                        </a:lnTo>
                        <a:lnTo>
                          <a:pt x="572" y="1120"/>
                        </a:lnTo>
                        <a:lnTo>
                          <a:pt x="574" y="1090"/>
                        </a:lnTo>
                        <a:lnTo>
                          <a:pt x="580" y="1058"/>
                        </a:lnTo>
                        <a:lnTo>
                          <a:pt x="587" y="1027"/>
                        </a:lnTo>
                        <a:lnTo>
                          <a:pt x="595" y="995"/>
                        </a:lnTo>
                        <a:lnTo>
                          <a:pt x="601" y="964"/>
                        </a:lnTo>
                        <a:lnTo>
                          <a:pt x="606" y="932"/>
                        </a:lnTo>
                        <a:lnTo>
                          <a:pt x="608" y="901"/>
                        </a:lnTo>
                        <a:lnTo>
                          <a:pt x="606" y="871"/>
                        </a:lnTo>
                        <a:lnTo>
                          <a:pt x="600" y="839"/>
                        </a:lnTo>
                        <a:lnTo>
                          <a:pt x="590" y="819"/>
                        </a:lnTo>
                        <a:lnTo>
                          <a:pt x="574" y="797"/>
                        </a:lnTo>
                        <a:lnTo>
                          <a:pt x="556" y="776"/>
                        </a:lnTo>
                        <a:lnTo>
                          <a:pt x="532" y="754"/>
                        </a:lnTo>
                        <a:lnTo>
                          <a:pt x="515" y="737"/>
                        </a:lnTo>
                        <a:lnTo>
                          <a:pt x="498" y="718"/>
                        </a:lnTo>
                        <a:lnTo>
                          <a:pt x="483" y="700"/>
                        </a:lnTo>
                        <a:lnTo>
                          <a:pt x="471" y="681"/>
                        </a:lnTo>
                        <a:lnTo>
                          <a:pt x="465" y="660"/>
                        </a:lnTo>
                        <a:lnTo>
                          <a:pt x="465" y="639"/>
                        </a:lnTo>
                        <a:lnTo>
                          <a:pt x="470" y="617"/>
                        </a:lnTo>
                        <a:lnTo>
                          <a:pt x="479" y="596"/>
                        </a:lnTo>
                        <a:lnTo>
                          <a:pt x="490" y="575"/>
                        </a:lnTo>
                        <a:lnTo>
                          <a:pt x="502" y="554"/>
                        </a:lnTo>
                        <a:lnTo>
                          <a:pt x="511" y="533"/>
                        </a:lnTo>
                        <a:lnTo>
                          <a:pt x="519" y="512"/>
                        </a:lnTo>
                        <a:lnTo>
                          <a:pt x="521" y="490"/>
                        </a:lnTo>
                        <a:lnTo>
                          <a:pt x="517" y="467"/>
                        </a:lnTo>
                        <a:lnTo>
                          <a:pt x="503" y="439"/>
                        </a:lnTo>
                        <a:lnTo>
                          <a:pt x="482" y="410"/>
                        </a:lnTo>
                        <a:lnTo>
                          <a:pt x="454" y="384"/>
                        </a:lnTo>
                        <a:lnTo>
                          <a:pt x="422" y="357"/>
                        </a:lnTo>
                        <a:lnTo>
                          <a:pt x="384" y="332"/>
                        </a:lnTo>
                        <a:lnTo>
                          <a:pt x="344" y="306"/>
                        </a:lnTo>
                        <a:lnTo>
                          <a:pt x="301" y="283"/>
                        </a:lnTo>
                        <a:lnTo>
                          <a:pt x="257" y="261"/>
                        </a:lnTo>
                        <a:lnTo>
                          <a:pt x="213" y="242"/>
                        </a:lnTo>
                        <a:lnTo>
                          <a:pt x="170" y="223"/>
                        </a:lnTo>
                        <a:lnTo>
                          <a:pt x="128" y="207"/>
                        </a:lnTo>
                        <a:lnTo>
                          <a:pt x="91" y="192"/>
                        </a:lnTo>
                        <a:lnTo>
                          <a:pt x="78" y="190"/>
                        </a:lnTo>
                        <a:lnTo>
                          <a:pt x="63" y="186"/>
                        </a:lnTo>
                        <a:lnTo>
                          <a:pt x="43" y="183"/>
                        </a:lnTo>
                        <a:lnTo>
                          <a:pt x="22" y="178"/>
                        </a:lnTo>
                        <a:lnTo>
                          <a:pt x="0" y="174"/>
                        </a:lnTo>
                        <a:lnTo>
                          <a:pt x="290" y="0"/>
                        </a:lnTo>
                        <a:close/>
                      </a:path>
                    </a:pathLst>
                  </a:custGeom>
                  <a:solidFill>
                    <a:srgbClr val="377A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0" name="Freeform 19"/>
                  <p:cNvSpPr>
                    <a:spLocks/>
                  </p:cNvSpPr>
                  <p:nvPr/>
                </p:nvSpPr>
                <p:spPr bwMode="auto">
                  <a:xfrm>
                    <a:off x="2764435" y="4605688"/>
                    <a:ext cx="55766" cy="37177"/>
                  </a:xfrm>
                  <a:custGeom>
                    <a:avLst/>
                    <a:gdLst>
                      <a:gd name="T0" fmla="*/ 100 w 197"/>
                      <a:gd name="T1" fmla="*/ 0 h 131"/>
                      <a:gd name="T2" fmla="*/ 126 w 197"/>
                      <a:gd name="T3" fmla="*/ 3 h 131"/>
                      <a:gd name="T4" fmla="*/ 149 w 197"/>
                      <a:gd name="T5" fmla="*/ 9 h 131"/>
                      <a:gd name="T6" fmla="*/ 168 w 197"/>
                      <a:gd name="T7" fmla="*/ 19 h 131"/>
                      <a:gd name="T8" fmla="*/ 183 w 197"/>
                      <a:gd name="T9" fmla="*/ 32 h 131"/>
                      <a:gd name="T10" fmla="*/ 194 w 197"/>
                      <a:gd name="T11" fmla="*/ 47 h 131"/>
                      <a:gd name="T12" fmla="*/ 197 w 197"/>
                      <a:gd name="T13" fmla="*/ 64 h 131"/>
                      <a:gd name="T14" fmla="*/ 195 w 197"/>
                      <a:gd name="T15" fmla="*/ 82 h 131"/>
                      <a:gd name="T16" fmla="*/ 185 w 197"/>
                      <a:gd name="T17" fmla="*/ 99 h 131"/>
                      <a:gd name="T18" fmla="*/ 169 w 197"/>
                      <a:gd name="T19" fmla="*/ 112 h 131"/>
                      <a:gd name="T20" fmla="*/ 148 w 197"/>
                      <a:gd name="T21" fmla="*/ 123 h 131"/>
                      <a:gd name="T22" fmla="*/ 123 w 197"/>
                      <a:gd name="T23" fmla="*/ 129 h 131"/>
                      <a:gd name="T24" fmla="*/ 96 w 197"/>
                      <a:gd name="T25" fmla="*/ 131 h 131"/>
                      <a:gd name="T26" fmla="*/ 69 w 197"/>
                      <a:gd name="T27" fmla="*/ 128 h 131"/>
                      <a:gd name="T28" fmla="*/ 45 w 197"/>
                      <a:gd name="T29" fmla="*/ 121 h 131"/>
                      <a:gd name="T30" fmla="*/ 26 w 197"/>
                      <a:gd name="T31" fmla="*/ 110 h 131"/>
                      <a:gd name="T32" fmla="*/ 11 w 197"/>
                      <a:gd name="T33" fmla="*/ 95 h 131"/>
                      <a:gd name="T34" fmla="*/ 1 w 197"/>
                      <a:gd name="T35" fmla="*/ 78 h 131"/>
                      <a:gd name="T36" fmla="*/ 0 w 197"/>
                      <a:gd name="T37" fmla="*/ 61 h 131"/>
                      <a:gd name="T38" fmla="*/ 5 w 197"/>
                      <a:gd name="T39" fmla="*/ 44 h 131"/>
                      <a:gd name="T40" fmla="*/ 16 w 197"/>
                      <a:gd name="T41" fmla="*/ 30 h 131"/>
                      <a:gd name="T42" fmla="*/ 33 w 197"/>
                      <a:gd name="T43" fmla="*/ 17 h 131"/>
                      <a:gd name="T44" fmla="*/ 52 w 197"/>
                      <a:gd name="T45" fmla="*/ 8 h 131"/>
                      <a:gd name="T46" fmla="*/ 75 w 197"/>
                      <a:gd name="T47" fmla="*/ 2 h 131"/>
                      <a:gd name="T48" fmla="*/ 100 w 197"/>
                      <a:gd name="T49" fmla="*/ 0 h 1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97" h="131">
                        <a:moveTo>
                          <a:pt x="100" y="0"/>
                        </a:moveTo>
                        <a:lnTo>
                          <a:pt x="126" y="3"/>
                        </a:lnTo>
                        <a:lnTo>
                          <a:pt x="149" y="9"/>
                        </a:lnTo>
                        <a:lnTo>
                          <a:pt x="168" y="19"/>
                        </a:lnTo>
                        <a:lnTo>
                          <a:pt x="183" y="32"/>
                        </a:lnTo>
                        <a:lnTo>
                          <a:pt x="194" y="47"/>
                        </a:lnTo>
                        <a:lnTo>
                          <a:pt x="197" y="64"/>
                        </a:lnTo>
                        <a:lnTo>
                          <a:pt x="195" y="82"/>
                        </a:lnTo>
                        <a:lnTo>
                          <a:pt x="185" y="99"/>
                        </a:lnTo>
                        <a:lnTo>
                          <a:pt x="169" y="112"/>
                        </a:lnTo>
                        <a:lnTo>
                          <a:pt x="148" y="123"/>
                        </a:lnTo>
                        <a:lnTo>
                          <a:pt x="123" y="129"/>
                        </a:lnTo>
                        <a:lnTo>
                          <a:pt x="96" y="131"/>
                        </a:lnTo>
                        <a:lnTo>
                          <a:pt x="69" y="128"/>
                        </a:lnTo>
                        <a:lnTo>
                          <a:pt x="45" y="121"/>
                        </a:lnTo>
                        <a:lnTo>
                          <a:pt x="26" y="110"/>
                        </a:lnTo>
                        <a:lnTo>
                          <a:pt x="11" y="95"/>
                        </a:lnTo>
                        <a:lnTo>
                          <a:pt x="1" y="78"/>
                        </a:lnTo>
                        <a:lnTo>
                          <a:pt x="0" y="61"/>
                        </a:lnTo>
                        <a:lnTo>
                          <a:pt x="5" y="44"/>
                        </a:lnTo>
                        <a:lnTo>
                          <a:pt x="16" y="30"/>
                        </a:lnTo>
                        <a:lnTo>
                          <a:pt x="33" y="17"/>
                        </a:lnTo>
                        <a:lnTo>
                          <a:pt x="52" y="8"/>
                        </a:lnTo>
                        <a:lnTo>
                          <a:pt x="75" y="2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1" name="Freeform 20"/>
                  <p:cNvSpPr>
                    <a:spLocks/>
                  </p:cNvSpPr>
                  <p:nvPr/>
                </p:nvSpPr>
                <p:spPr bwMode="auto">
                  <a:xfrm>
                    <a:off x="2737267" y="4701491"/>
                    <a:ext cx="81504" cy="54336"/>
                  </a:xfrm>
                  <a:custGeom>
                    <a:avLst/>
                    <a:gdLst>
                      <a:gd name="T0" fmla="*/ 146 w 286"/>
                      <a:gd name="T1" fmla="*/ 0 h 189"/>
                      <a:gd name="T2" fmla="*/ 177 w 286"/>
                      <a:gd name="T3" fmla="*/ 2 h 189"/>
                      <a:gd name="T4" fmla="*/ 206 w 286"/>
                      <a:gd name="T5" fmla="*/ 9 h 189"/>
                      <a:gd name="T6" fmla="*/ 232 w 286"/>
                      <a:gd name="T7" fmla="*/ 20 h 189"/>
                      <a:gd name="T8" fmla="*/ 254 w 286"/>
                      <a:gd name="T9" fmla="*/ 35 h 189"/>
                      <a:gd name="T10" fmla="*/ 270 w 286"/>
                      <a:gd name="T11" fmla="*/ 52 h 189"/>
                      <a:gd name="T12" fmla="*/ 281 w 286"/>
                      <a:gd name="T13" fmla="*/ 71 h 189"/>
                      <a:gd name="T14" fmla="*/ 286 w 286"/>
                      <a:gd name="T15" fmla="*/ 91 h 189"/>
                      <a:gd name="T16" fmla="*/ 283 w 286"/>
                      <a:gd name="T17" fmla="*/ 114 h 189"/>
                      <a:gd name="T18" fmla="*/ 272 w 286"/>
                      <a:gd name="T19" fmla="*/ 135 h 189"/>
                      <a:gd name="T20" fmla="*/ 255 w 286"/>
                      <a:gd name="T21" fmla="*/ 153 h 189"/>
                      <a:gd name="T22" fmla="*/ 232 w 286"/>
                      <a:gd name="T23" fmla="*/ 169 h 189"/>
                      <a:gd name="T24" fmla="*/ 204 w 286"/>
                      <a:gd name="T25" fmla="*/ 180 h 189"/>
                      <a:gd name="T26" fmla="*/ 173 w 286"/>
                      <a:gd name="T27" fmla="*/ 187 h 189"/>
                      <a:gd name="T28" fmla="*/ 139 w 286"/>
                      <a:gd name="T29" fmla="*/ 189 h 189"/>
                      <a:gd name="T30" fmla="*/ 105 w 286"/>
                      <a:gd name="T31" fmla="*/ 186 h 189"/>
                      <a:gd name="T32" fmla="*/ 73 w 286"/>
                      <a:gd name="T33" fmla="*/ 177 h 189"/>
                      <a:gd name="T34" fmla="*/ 47 w 286"/>
                      <a:gd name="T35" fmla="*/ 165 h 189"/>
                      <a:gd name="T36" fmla="*/ 25 w 286"/>
                      <a:gd name="T37" fmla="*/ 149 h 189"/>
                      <a:gd name="T38" fmla="*/ 9 w 286"/>
                      <a:gd name="T39" fmla="*/ 130 h 189"/>
                      <a:gd name="T40" fmla="*/ 1 w 286"/>
                      <a:gd name="T41" fmla="*/ 110 h 189"/>
                      <a:gd name="T42" fmla="*/ 0 w 286"/>
                      <a:gd name="T43" fmla="*/ 88 h 189"/>
                      <a:gd name="T44" fmla="*/ 4 w 286"/>
                      <a:gd name="T45" fmla="*/ 66 h 189"/>
                      <a:gd name="T46" fmla="*/ 18 w 286"/>
                      <a:gd name="T47" fmla="*/ 47 h 189"/>
                      <a:gd name="T48" fmla="*/ 35 w 286"/>
                      <a:gd name="T49" fmla="*/ 31 h 189"/>
                      <a:gd name="T50" fmla="*/ 58 w 286"/>
                      <a:gd name="T51" fmla="*/ 18 h 189"/>
                      <a:gd name="T52" fmla="*/ 84 w 286"/>
                      <a:gd name="T53" fmla="*/ 7 h 189"/>
                      <a:gd name="T54" fmla="*/ 113 w 286"/>
                      <a:gd name="T55" fmla="*/ 1 h 189"/>
                      <a:gd name="T56" fmla="*/ 146 w 286"/>
                      <a:gd name="T57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86" h="189">
                        <a:moveTo>
                          <a:pt x="146" y="0"/>
                        </a:moveTo>
                        <a:lnTo>
                          <a:pt x="177" y="2"/>
                        </a:lnTo>
                        <a:lnTo>
                          <a:pt x="206" y="9"/>
                        </a:lnTo>
                        <a:lnTo>
                          <a:pt x="232" y="20"/>
                        </a:lnTo>
                        <a:lnTo>
                          <a:pt x="254" y="35"/>
                        </a:lnTo>
                        <a:lnTo>
                          <a:pt x="270" y="52"/>
                        </a:lnTo>
                        <a:lnTo>
                          <a:pt x="281" y="71"/>
                        </a:lnTo>
                        <a:lnTo>
                          <a:pt x="286" y="91"/>
                        </a:lnTo>
                        <a:lnTo>
                          <a:pt x="283" y="114"/>
                        </a:lnTo>
                        <a:lnTo>
                          <a:pt x="272" y="135"/>
                        </a:lnTo>
                        <a:lnTo>
                          <a:pt x="255" y="153"/>
                        </a:lnTo>
                        <a:lnTo>
                          <a:pt x="232" y="169"/>
                        </a:lnTo>
                        <a:lnTo>
                          <a:pt x="204" y="180"/>
                        </a:lnTo>
                        <a:lnTo>
                          <a:pt x="173" y="187"/>
                        </a:lnTo>
                        <a:lnTo>
                          <a:pt x="139" y="189"/>
                        </a:lnTo>
                        <a:lnTo>
                          <a:pt x="105" y="186"/>
                        </a:lnTo>
                        <a:lnTo>
                          <a:pt x="73" y="177"/>
                        </a:lnTo>
                        <a:lnTo>
                          <a:pt x="47" y="165"/>
                        </a:lnTo>
                        <a:lnTo>
                          <a:pt x="25" y="149"/>
                        </a:lnTo>
                        <a:lnTo>
                          <a:pt x="9" y="130"/>
                        </a:lnTo>
                        <a:lnTo>
                          <a:pt x="1" y="110"/>
                        </a:lnTo>
                        <a:lnTo>
                          <a:pt x="0" y="88"/>
                        </a:lnTo>
                        <a:lnTo>
                          <a:pt x="4" y="66"/>
                        </a:lnTo>
                        <a:lnTo>
                          <a:pt x="18" y="47"/>
                        </a:lnTo>
                        <a:lnTo>
                          <a:pt x="35" y="31"/>
                        </a:lnTo>
                        <a:lnTo>
                          <a:pt x="58" y="18"/>
                        </a:lnTo>
                        <a:lnTo>
                          <a:pt x="84" y="7"/>
                        </a:lnTo>
                        <a:lnTo>
                          <a:pt x="113" y="1"/>
                        </a:lnTo>
                        <a:lnTo>
                          <a:pt x="14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2" name="Freeform 21"/>
                  <p:cNvSpPr>
                    <a:spLocks/>
                  </p:cNvSpPr>
                  <p:nvPr/>
                </p:nvSpPr>
                <p:spPr bwMode="auto">
                  <a:xfrm>
                    <a:off x="3003227" y="4618557"/>
                    <a:ext cx="72925" cy="48617"/>
                  </a:xfrm>
                  <a:custGeom>
                    <a:avLst/>
                    <a:gdLst>
                      <a:gd name="T0" fmla="*/ 130 w 254"/>
                      <a:gd name="T1" fmla="*/ 0 h 168"/>
                      <a:gd name="T2" fmla="*/ 159 w 254"/>
                      <a:gd name="T3" fmla="*/ 3 h 168"/>
                      <a:gd name="T4" fmla="*/ 184 w 254"/>
                      <a:gd name="T5" fmla="*/ 9 h 168"/>
                      <a:gd name="T6" fmla="*/ 207 w 254"/>
                      <a:gd name="T7" fmla="*/ 18 h 168"/>
                      <a:gd name="T8" fmla="*/ 226 w 254"/>
                      <a:gd name="T9" fmla="*/ 32 h 168"/>
                      <a:gd name="T10" fmla="*/ 241 w 254"/>
                      <a:gd name="T11" fmla="*/ 46 h 168"/>
                      <a:gd name="T12" fmla="*/ 251 w 254"/>
                      <a:gd name="T13" fmla="*/ 64 h 168"/>
                      <a:gd name="T14" fmla="*/ 254 w 254"/>
                      <a:gd name="T15" fmla="*/ 83 h 168"/>
                      <a:gd name="T16" fmla="*/ 252 w 254"/>
                      <a:gd name="T17" fmla="*/ 103 h 168"/>
                      <a:gd name="T18" fmla="*/ 242 w 254"/>
                      <a:gd name="T19" fmla="*/ 121 h 168"/>
                      <a:gd name="T20" fmla="*/ 228 w 254"/>
                      <a:gd name="T21" fmla="*/ 137 h 168"/>
                      <a:gd name="T22" fmla="*/ 207 w 254"/>
                      <a:gd name="T23" fmla="*/ 150 h 168"/>
                      <a:gd name="T24" fmla="*/ 183 w 254"/>
                      <a:gd name="T25" fmla="*/ 161 h 168"/>
                      <a:gd name="T26" fmla="*/ 155 w 254"/>
                      <a:gd name="T27" fmla="*/ 167 h 168"/>
                      <a:gd name="T28" fmla="*/ 125 w 254"/>
                      <a:gd name="T29" fmla="*/ 168 h 168"/>
                      <a:gd name="T30" fmla="*/ 95 w 254"/>
                      <a:gd name="T31" fmla="*/ 166 h 168"/>
                      <a:gd name="T32" fmla="*/ 67 w 254"/>
                      <a:gd name="T33" fmla="*/ 159 h 168"/>
                      <a:gd name="T34" fmla="*/ 44 w 254"/>
                      <a:gd name="T35" fmla="*/ 148 h 168"/>
                      <a:gd name="T36" fmla="*/ 25 w 254"/>
                      <a:gd name="T37" fmla="*/ 133 h 168"/>
                      <a:gd name="T38" fmla="*/ 10 w 254"/>
                      <a:gd name="T39" fmla="*/ 116 h 168"/>
                      <a:gd name="T40" fmla="*/ 3 w 254"/>
                      <a:gd name="T41" fmla="*/ 98 h 168"/>
                      <a:gd name="T42" fmla="*/ 0 w 254"/>
                      <a:gd name="T43" fmla="*/ 79 h 168"/>
                      <a:gd name="T44" fmla="*/ 6 w 254"/>
                      <a:gd name="T45" fmla="*/ 60 h 168"/>
                      <a:gd name="T46" fmla="*/ 17 w 254"/>
                      <a:gd name="T47" fmla="*/ 43 h 168"/>
                      <a:gd name="T48" fmla="*/ 33 w 254"/>
                      <a:gd name="T49" fmla="*/ 28 h 168"/>
                      <a:gd name="T50" fmla="*/ 54 w 254"/>
                      <a:gd name="T51" fmla="*/ 16 h 168"/>
                      <a:gd name="T52" fmla="*/ 77 w 254"/>
                      <a:gd name="T53" fmla="*/ 8 h 168"/>
                      <a:gd name="T54" fmla="*/ 102 w 254"/>
                      <a:gd name="T55" fmla="*/ 2 h 168"/>
                      <a:gd name="T56" fmla="*/ 130 w 254"/>
                      <a:gd name="T57" fmla="*/ 0 h 1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54" h="168">
                        <a:moveTo>
                          <a:pt x="130" y="0"/>
                        </a:moveTo>
                        <a:lnTo>
                          <a:pt x="159" y="3"/>
                        </a:lnTo>
                        <a:lnTo>
                          <a:pt x="184" y="9"/>
                        </a:lnTo>
                        <a:lnTo>
                          <a:pt x="207" y="18"/>
                        </a:lnTo>
                        <a:lnTo>
                          <a:pt x="226" y="32"/>
                        </a:lnTo>
                        <a:lnTo>
                          <a:pt x="241" y="46"/>
                        </a:lnTo>
                        <a:lnTo>
                          <a:pt x="251" y="64"/>
                        </a:lnTo>
                        <a:lnTo>
                          <a:pt x="254" y="83"/>
                        </a:lnTo>
                        <a:lnTo>
                          <a:pt x="252" y="103"/>
                        </a:lnTo>
                        <a:lnTo>
                          <a:pt x="242" y="121"/>
                        </a:lnTo>
                        <a:lnTo>
                          <a:pt x="228" y="137"/>
                        </a:lnTo>
                        <a:lnTo>
                          <a:pt x="207" y="150"/>
                        </a:lnTo>
                        <a:lnTo>
                          <a:pt x="183" y="161"/>
                        </a:lnTo>
                        <a:lnTo>
                          <a:pt x="155" y="167"/>
                        </a:lnTo>
                        <a:lnTo>
                          <a:pt x="125" y="168"/>
                        </a:lnTo>
                        <a:lnTo>
                          <a:pt x="95" y="166"/>
                        </a:lnTo>
                        <a:lnTo>
                          <a:pt x="67" y="159"/>
                        </a:lnTo>
                        <a:lnTo>
                          <a:pt x="44" y="148"/>
                        </a:lnTo>
                        <a:lnTo>
                          <a:pt x="25" y="133"/>
                        </a:lnTo>
                        <a:lnTo>
                          <a:pt x="10" y="116"/>
                        </a:lnTo>
                        <a:lnTo>
                          <a:pt x="3" y="98"/>
                        </a:lnTo>
                        <a:lnTo>
                          <a:pt x="0" y="79"/>
                        </a:lnTo>
                        <a:lnTo>
                          <a:pt x="6" y="60"/>
                        </a:lnTo>
                        <a:lnTo>
                          <a:pt x="17" y="43"/>
                        </a:lnTo>
                        <a:lnTo>
                          <a:pt x="33" y="28"/>
                        </a:lnTo>
                        <a:lnTo>
                          <a:pt x="54" y="16"/>
                        </a:lnTo>
                        <a:lnTo>
                          <a:pt x="77" y="8"/>
                        </a:lnTo>
                        <a:lnTo>
                          <a:pt x="102" y="2"/>
                        </a:lnTo>
                        <a:lnTo>
                          <a:pt x="130" y="0"/>
                        </a:lnTo>
                        <a:close/>
                      </a:path>
                    </a:pathLst>
                  </a:custGeom>
                  <a:solidFill>
                    <a:srgbClr val="8ED6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43" name="Freeform 22"/>
                  <p:cNvSpPr>
                    <a:spLocks/>
                  </p:cNvSpPr>
                  <p:nvPr/>
                </p:nvSpPr>
                <p:spPr bwMode="auto">
                  <a:xfrm>
                    <a:off x="2758716" y="4509885"/>
                    <a:ext cx="213055" cy="356045"/>
                  </a:xfrm>
                  <a:custGeom>
                    <a:avLst/>
                    <a:gdLst>
                      <a:gd name="T0" fmla="*/ 161 w 746"/>
                      <a:gd name="T1" fmla="*/ 14 h 1247"/>
                      <a:gd name="T2" fmla="*/ 247 w 746"/>
                      <a:gd name="T3" fmla="*/ 44 h 1247"/>
                      <a:gd name="T4" fmla="*/ 332 w 746"/>
                      <a:gd name="T5" fmla="*/ 79 h 1247"/>
                      <a:gd name="T6" fmla="*/ 420 w 746"/>
                      <a:gd name="T7" fmla="*/ 120 h 1247"/>
                      <a:gd name="T8" fmla="*/ 503 w 746"/>
                      <a:gd name="T9" fmla="*/ 169 h 1247"/>
                      <a:gd name="T10" fmla="*/ 573 w 746"/>
                      <a:gd name="T11" fmla="*/ 221 h 1247"/>
                      <a:gd name="T12" fmla="*/ 622 w 746"/>
                      <a:gd name="T13" fmla="*/ 276 h 1247"/>
                      <a:gd name="T14" fmla="*/ 640 w 746"/>
                      <a:gd name="T15" fmla="*/ 327 h 1247"/>
                      <a:gd name="T16" fmla="*/ 630 w 746"/>
                      <a:gd name="T17" fmla="*/ 370 h 1247"/>
                      <a:gd name="T18" fmla="*/ 609 w 746"/>
                      <a:gd name="T19" fmla="*/ 412 h 1247"/>
                      <a:gd name="T20" fmla="*/ 589 w 746"/>
                      <a:gd name="T21" fmla="*/ 454 h 1247"/>
                      <a:gd name="T22" fmla="*/ 584 w 746"/>
                      <a:gd name="T23" fmla="*/ 497 h 1247"/>
                      <a:gd name="T24" fmla="*/ 602 w 746"/>
                      <a:gd name="T25" fmla="*/ 537 h 1247"/>
                      <a:gd name="T26" fmla="*/ 634 w 746"/>
                      <a:gd name="T27" fmla="*/ 574 h 1247"/>
                      <a:gd name="T28" fmla="*/ 675 w 746"/>
                      <a:gd name="T29" fmla="*/ 613 h 1247"/>
                      <a:gd name="T30" fmla="*/ 709 w 746"/>
                      <a:gd name="T31" fmla="*/ 656 h 1247"/>
                      <a:gd name="T32" fmla="*/ 725 w 746"/>
                      <a:gd name="T33" fmla="*/ 708 h 1247"/>
                      <a:gd name="T34" fmla="*/ 725 w 746"/>
                      <a:gd name="T35" fmla="*/ 769 h 1247"/>
                      <a:gd name="T36" fmla="*/ 714 w 746"/>
                      <a:gd name="T37" fmla="*/ 832 h 1247"/>
                      <a:gd name="T38" fmla="*/ 699 w 746"/>
                      <a:gd name="T39" fmla="*/ 895 h 1247"/>
                      <a:gd name="T40" fmla="*/ 691 w 746"/>
                      <a:gd name="T41" fmla="*/ 957 h 1247"/>
                      <a:gd name="T42" fmla="*/ 696 w 746"/>
                      <a:gd name="T43" fmla="*/ 1019 h 1247"/>
                      <a:gd name="T44" fmla="*/ 722 w 746"/>
                      <a:gd name="T45" fmla="*/ 1079 h 1247"/>
                      <a:gd name="T46" fmla="*/ 534 w 746"/>
                      <a:gd name="T47" fmla="*/ 1247 h 1247"/>
                      <a:gd name="T48" fmla="*/ 494 w 746"/>
                      <a:gd name="T49" fmla="*/ 1156 h 1247"/>
                      <a:gd name="T50" fmla="*/ 478 w 746"/>
                      <a:gd name="T51" fmla="*/ 1067 h 1247"/>
                      <a:gd name="T52" fmla="*/ 479 w 746"/>
                      <a:gd name="T53" fmla="*/ 983 h 1247"/>
                      <a:gd name="T54" fmla="*/ 491 w 746"/>
                      <a:gd name="T55" fmla="*/ 910 h 1247"/>
                      <a:gd name="T56" fmla="*/ 506 w 746"/>
                      <a:gd name="T57" fmla="*/ 852 h 1247"/>
                      <a:gd name="T58" fmla="*/ 524 w 746"/>
                      <a:gd name="T59" fmla="*/ 794 h 1247"/>
                      <a:gd name="T60" fmla="*/ 535 w 746"/>
                      <a:gd name="T61" fmla="*/ 751 h 1247"/>
                      <a:gd name="T62" fmla="*/ 532 w 746"/>
                      <a:gd name="T63" fmla="*/ 720 h 1247"/>
                      <a:gd name="T64" fmla="*/ 508 w 746"/>
                      <a:gd name="T65" fmla="*/ 690 h 1247"/>
                      <a:gd name="T66" fmla="*/ 473 w 746"/>
                      <a:gd name="T67" fmla="*/ 650 h 1247"/>
                      <a:gd name="T68" fmla="*/ 440 w 746"/>
                      <a:gd name="T69" fmla="*/ 601 h 1247"/>
                      <a:gd name="T70" fmla="*/ 417 w 746"/>
                      <a:gd name="T71" fmla="*/ 542 h 1247"/>
                      <a:gd name="T72" fmla="*/ 409 w 746"/>
                      <a:gd name="T73" fmla="*/ 489 h 1247"/>
                      <a:gd name="T74" fmla="*/ 413 w 746"/>
                      <a:gd name="T75" fmla="*/ 453 h 1247"/>
                      <a:gd name="T76" fmla="*/ 420 w 746"/>
                      <a:gd name="T77" fmla="*/ 421 h 1247"/>
                      <a:gd name="T78" fmla="*/ 431 w 746"/>
                      <a:gd name="T79" fmla="*/ 393 h 1247"/>
                      <a:gd name="T80" fmla="*/ 440 w 746"/>
                      <a:gd name="T81" fmla="*/ 368 h 1247"/>
                      <a:gd name="T82" fmla="*/ 448 w 746"/>
                      <a:gd name="T83" fmla="*/ 345 h 1247"/>
                      <a:gd name="T84" fmla="*/ 449 w 746"/>
                      <a:gd name="T85" fmla="*/ 322 h 1247"/>
                      <a:gd name="T86" fmla="*/ 442 w 746"/>
                      <a:gd name="T87" fmla="*/ 298 h 1247"/>
                      <a:gd name="T88" fmla="*/ 424 w 746"/>
                      <a:gd name="T89" fmla="*/ 274 h 1247"/>
                      <a:gd name="T90" fmla="*/ 391 w 746"/>
                      <a:gd name="T91" fmla="*/ 247 h 1247"/>
                      <a:gd name="T92" fmla="*/ 341 w 746"/>
                      <a:gd name="T93" fmla="*/ 217 h 1247"/>
                      <a:gd name="T94" fmla="*/ 274 w 746"/>
                      <a:gd name="T95" fmla="*/ 182 h 1247"/>
                      <a:gd name="T96" fmla="*/ 183 w 746"/>
                      <a:gd name="T97" fmla="*/ 142 h 1247"/>
                      <a:gd name="T98" fmla="*/ 68 w 746"/>
                      <a:gd name="T99" fmla="*/ 96 h 1247"/>
                      <a:gd name="T100" fmla="*/ 116 w 746"/>
                      <a:gd name="T101" fmla="*/ 0 h 12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746" h="1247">
                        <a:moveTo>
                          <a:pt x="116" y="0"/>
                        </a:moveTo>
                        <a:lnTo>
                          <a:pt x="161" y="14"/>
                        </a:lnTo>
                        <a:lnTo>
                          <a:pt x="210" y="29"/>
                        </a:lnTo>
                        <a:lnTo>
                          <a:pt x="247" y="44"/>
                        </a:lnTo>
                        <a:lnTo>
                          <a:pt x="289" y="60"/>
                        </a:lnTo>
                        <a:lnTo>
                          <a:pt x="332" y="79"/>
                        </a:lnTo>
                        <a:lnTo>
                          <a:pt x="376" y="98"/>
                        </a:lnTo>
                        <a:lnTo>
                          <a:pt x="420" y="120"/>
                        </a:lnTo>
                        <a:lnTo>
                          <a:pt x="463" y="143"/>
                        </a:lnTo>
                        <a:lnTo>
                          <a:pt x="503" y="169"/>
                        </a:lnTo>
                        <a:lnTo>
                          <a:pt x="541" y="194"/>
                        </a:lnTo>
                        <a:lnTo>
                          <a:pt x="573" y="221"/>
                        </a:lnTo>
                        <a:lnTo>
                          <a:pt x="601" y="247"/>
                        </a:lnTo>
                        <a:lnTo>
                          <a:pt x="622" y="276"/>
                        </a:lnTo>
                        <a:lnTo>
                          <a:pt x="636" y="304"/>
                        </a:lnTo>
                        <a:lnTo>
                          <a:pt x="640" y="327"/>
                        </a:lnTo>
                        <a:lnTo>
                          <a:pt x="638" y="349"/>
                        </a:lnTo>
                        <a:lnTo>
                          <a:pt x="630" y="370"/>
                        </a:lnTo>
                        <a:lnTo>
                          <a:pt x="621" y="391"/>
                        </a:lnTo>
                        <a:lnTo>
                          <a:pt x="609" y="412"/>
                        </a:lnTo>
                        <a:lnTo>
                          <a:pt x="598" y="433"/>
                        </a:lnTo>
                        <a:lnTo>
                          <a:pt x="589" y="454"/>
                        </a:lnTo>
                        <a:lnTo>
                          <a:pt x="584" y="476"/>
                        </a:lnTo>
                        <a:lnTo>
                          <a:pt x="584" y="497"/>
                        </a:lnTo>
                        <a:lnTo>
                          <a:pt x="590" y="518"/>
                        </a:lnTo>
                        <a:lnTo>
                          <a:pt x="602" y="537"/>
                        </a:lnTo>
                        <a:lnTo>
                          <a:pt x="617" y="555"/>
                        </a:lnTo>
                        <a:lnTo>
                          <a:pt x="634" y="574"/>
                        </a:lnTo>
                        <a:lnTo>
                          <a:pt x="651" y="591"/>
                        </a:lnTo>
                        <a:lnTo>
                          <a:pt x="675" y="613"/>
                        </a:lnTo>
                        <a:lnTo>
                          <a:pt x="693" y="634"/>
                        </a:lnTo>
                        <a:lnTo>
                          <a:pt x="709" y="656"/>
                        </a:lnTo>
                        <a:lnTo>
                          <a:pt x="719" y="676"/>
                        </a:lnTo>
                        <a:lnTo>
                          <a:pt x="725" y="708"/>
                        </a:lnTo>
                        <a:lnTo>
                          <a:pt x="727" y="738"/>
                        </a:lnTo>
                        <a:lnTo>
                          <a:pt x="725" y="769"/>
                        </a:lnTo>
                        <a:lnTo>
                          <a:pt x="720" y="801"/>
                        </a:lnTo>
                        <a:lnTo>
                          <a:pt x="714" y="832"/>
                        </a:lnTo>
                        <a:lnTo>
                          <a:pt x="706" y="864"/>
                        </a:lnTo>
                        <a:lnTo>
                          <a:pt x="699" y="895"/>
                        </a:lnTo>
                        <a:lnTo>
                          <a:pt x="693" y="927"/>
                        </a:lnTo>
                        <a:lnTo>
                          <a:pt x="691" y="957"/>
                        </a:lnTo>
                        <a:lnTo>
                          <a:pt x="691" y="988"/>
                        </a:lnTo>
                        <a:lnTo>
                          <a:pt x="696" y="1019"/>
                        </a:lnTo>
                        <a:lnTo>
                          <a:pt x="705" y="1049"/>
                        </a:lnTo>
                        <a:lnTo>
                          <a:pt x="722" y="1079"/>
                        </a:lnTo>
                        <a:lnTo>
                          <a:pt x="746" y="1108"/>
                        </a:lnTo>
                        <a:lnTo>
                          <a:pt x="534" y="1247"/>
                        </a:lnTo>
                        <a:lnTo>
                          <a:pt x="509" y="1201"/>
                        </a:lnTo>
                        <a:lnTo>
                          <a:pt x="494" y="1156"/>
                        </a:lnTo>
                        <a:lnTo>
                          <a:pt x="483" y="1110"/>
                        </a:lnTo>
                        <a:lnTo>
                          <a:pt x="478" y="1067"/>
                        </a:lnTo>
                        <a:lnTo>
                          <a:pt x="477" y="1023"/>
                        </a:lnTo>
                        <a:lnTo>
                          <a:pt x="479" y="983"/>
                        </a:lnTo>
                        <a:lnTo>
                          <a:pt x="484" y="945"/>
                        </a:lnTo>
                        <a:lnTo>
                          <a:pt x="491" y="910"/>
                        </a:lnTo>
                        <a:lnTo>
                          <a:pt x="499" y="879"/>
                        </a:lnTo>
                        <a:lnTo>
                          <a:pt x="506" y="852"/>
                        </a:lnTo>
                        <a:lnTo>
                          <a:pt x="514" y="820"/>
                        </a:lnTo>
                        <a:lnTo>
                          <a:pt x="524" y="794"/>
                        </a:lnTo>
                        <a:lnTo>
                          <a:pt x="530" y="771"/>
                        </a:lnTo>
                        <a:lnTo>
                          <a:pt x="535" y="751"/>
                        </a:lnTo>
                        <a:lnTo>
                          <a:pt x="536" y="734"/>
                        </a:lnTo>
                        <a:lnTo>
                          <a:pt x="532" y="720"/>
                        </a:lnTo>
                        <a:lnTo>
                          <a:pt x="524" y="707"/>
                        </a:lnTo>
                        <a:lnTo>
                          <a:pt x="508" y="690"/>
                        </a:lnTo>
                        <a:lnTo>
                          <a:pt x="490" y="672"/>
                        </a:lnTo>
                        <a:lnTo>
                          <a:pt x="473" y="650"/>
                        </a:lnTo>
                        <a:lnTo>
                          <a:pt x="456" y="627"/>
                        </a:lnTo>
                        <a:lnTo>
                          <a:pt x="440" y="601"/>
                        </a:lnTo>
                        <a:lnTo>
                          <a:pt x="427" y="574"/>
                        </a:lnTo>
                        <a:lnTo>
                          <a:pt x="417" y="542"/>
                        </a:lnTo>
                        <a:lnTo>
                          <a:pt x="411" y="510"/>
                        </a:lnTo>
                        <a:lnTo>
                          <a:pt x="409" y="489"/>
                        </a:lnTo>
                        <a:lnTo>
                          <a:pt x="410" y="471"/>
                        </a:lnTo>
                        <a:lnTo>
                          <a:pt x="413" y="453"/>
                        </a:lnTo>
                        <a:lnTo>
                          <a:pt x="416" y="437"/>
                        </a:lnTo>
                        <a:lnTo>
                          <a:pt x="420" y="421"/>
                        </a:lnTo>
                        <a:lnTo>
                          <a:pt x="425" y="407"/>
                        </a:lnTo>
                        <a:lnTo>
                          <a:pt x="431" y="393"/>
                        </a:lnTo>
                        <a:lnTo>
                          <a:pt x="436" y="381"/>
                        </a:lnTo>
                        <a:lnTo>
                          <a:pt x="440" y="368"/>
                        </a:lnTo>
                        <a:lnTo>
                          <a:pt x="444" y="356"/>
                        </a:lnTo>
                        <a:lnTo>
                          <a:pt x="448" y="345"/>
                        </a:lnTo>
                        <a:lnTo>
                          <a:pt x="449" y="333"/>
                        </a:lnTo>
                        <a:lnTo>
                          <a:pt x="449" y="322"/>
                        </a:lnTo>
                        <a:lnTo>
                          <a:pt x="447" y="310"/>
                        </a:lnTo>
                        <a:lnTo>
                          <a:pt x="442" y="298"/>
                        </a:lnTo>
                        <a:lnTo>
                          <a:pt x="434" y="286"/>
                        </a:lnTo>
                        <a:lnTo>
                          <a:pt x="424" y="274"/>
                        </a:lnTo>
                        <a:lnTo>
                          <a:pt x="409" y="260"/>
                        </a:lnTo>
                        <a:lnTo>
                          <a:pt x="391" y="247"/>
                        </a:lnTo>
                        <a:lnTo>
                          <a:pt x="368" y="233"/>
                        </a:lnTo>
                        <a:lnTo>
                          <a:pt x="341" y="217"/>
                        </a:lnTo>
                        <a:lnTo>
                          <a:pt x="310" y="200"/>
                        </a:lnTo>
                        <a:lnTo>
                          <a:pt x="274" y="182"/>
                        </a:lnTo>
                        <a:lnTo>
                          <a:pt x="231" y="162"/>
                        </a:lnTo>
                        <a:lnTo>
                          <a:pt x="183" y="142"/>
                        </a:lnTo>
                        <a:lnTo>
                          <a:pt x="129" y="120"/>
                        </a:lnTo>
                        <a:lnTo>
                          <a:pt x="68" y="96"/>
                        </a:lnTo>
                        <a:lnTo>
                          <a:pt x="0" y="71"/>
                        </a:lnTo>
                        <a:lnTo>
                          <a:pt x="11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53" name="Group 52"/>
          <p:cNvGrpSpPr/>
          <p:nvPr/>
        </p:nvGrpSpPr>
        <p:grpSpPr>
          <a:xfrm>
            <a:off x="3035152" y="4077673"/>
            <a:ext cx="864828" cy="782952"/>
            <a:chOff x="4100561" y="1909174"/>
            <a:chExt cx="1068247" cy="967111"/>
          </a:xfrm>
        </p:grpSpPr>
        <p:sp>
          <p:nvSpPr>
            <p:cNvPr id="54" name="Freeform 53"/>
            <p:cNvSpPr>
              <a:spLocks/>
            </p:cNvSpPr>
            <p:nvPr/>
          </p:nvSpPr>
          <p:spPr bwMode="white">
            <a:xfrm>
              <a:off x="4100561" y="1909174"/>
              <a:ext cx="1068247" cy="967111"/>
            </a:xfrm>
            <a:custGeom>
              <a:avLst/>
              <a:gdLst>
                <a:gd name="T0" fmla="*/ 2081 w 2362"/>
                <a:gd name="T1" fmla="*/ 0 h 2136"/>
                <a:gd name="T2" fmla="*/ 2161 w 2362"/>
                <a:gd name="T3" fmla="*/ 12 h 2136"/>
                <a:gd name="T4" fmla="*/ 2233 w 2362"/>
                <a:gd name="T5" fmla="*/ 45 h 2136"/>
                <a:gd name="T6" fmla="*/ 2292 w 2362"/>
                <a:gd name="T7" fmla="*/ 96 h 2136"/>
                <a:gd name="T8" fmla="*/ 2336 w 2362"/>
                <a:gd name="T9" fmla="*/ 163 h 2136"/>
                <a:gd name="T10" fmla="*/ 2359 w 2362"/>
                <a:gd name="T11" fmla="*/ 240 h 2136"/>
                <a:gd name="T12" fmla="*/ 2362 w 2362"/>
                <a:gd name="T13" fmla="*/ 1462 h 2136"/>
                <a:gd name="T14" fmla="*/ 2349 w 2362"/>
                <a:gd name="T15" fmla="*/ 1542 h 2136"/>
                <a:gd name="T16" fmla="*/ 2317 w 2362"/>
                <a:gd name="T17" fmla="*/ 1614 h 2136"/>
                <a:gd name="T18" fmla="*/ 2265 w 2362"/>
                <a:gd name="T19" fmla="*/ 1673 h 2136"/>
                <a:gd name="T20" fmla="*/ 2199 w 2362"/>
                <a:gd name="T21" fmla="*/ 1717 h 2136"/>
                <a:gd name="T22" fmla="*/ 2122 w 2362"/>
                <a:gd name="T23" fmla="*/ 1740 h 2136"/>
                <a:gd name="T24" fmla="*/ 1518 w 2362"/>
                <a:gd name="T25" fmla="*/ 1743 h 2136"/>
                <a:gd name="T26" fmla="*/ 1555 w 2362"/>
                <a:gd name="T27" fmla="*/ 1802 h 2136"/>
                <a:gd name="T28" fmla="*/ 1622 w 2362"/>
                <a:gd name="T29" fmla="*/ 1824 h 2136"/>
                <a:gd name="T30" fmla="*/ 1677 w 2362"/>
                <a:gd name="T31" fmla="*/ 1864 h 2136"/>
                <a:gd name="T32" fmla="*/ 1718 w 2362"/>
                <a:gd name="T33" fmla="*/ 1920 h 2136"/>
                <a:gd name="T34" fmla="*/ 1740 w 2362"/>
                <a:gd name="T35" fmla="*/ 1987 h 2136"/>
                <a:gd name="T36" fmla="*/ 1740 w 2362"/>
                <a:gd name="T37" fmla="*/ 2049 h 2136"/>
                <a:gd name="T38" fmla="*/ 1719 w 2362"/>
                <a:gd name="T39" fmla="*/ 2094 h 2136"/>
                <a:gd name="T40" fmla="*/ 1681 w 2362"/>
                <a:gd name="T41" fmla="*/ 2124 h 2136"/>
                <a:gd name="T42" fmla="*/ 1631 w 2362"/>
                <a:gd name="T43" fmla="*/ 2136 h 2136"/>
                <a:gd name="T44" fmla="*/ 706 w 2362"/>
                <a:gd name="T45" fmla="*/ 2133 h 2136"/>
                <a:gd name="T46" fmla="*/ 661 w 2362"/>
                <a:gd name="T47" fmla="*/ 2112 h 2136"/>
                <a:gd name="T48" fmla="*/ 631 w 2362"/>
                <a:gd name="T49" fmla="*/ 2074 h 2136"/>
                <a:gd name="T50" fmla="*/ 619 w 2362"/>
                <a:gd name="T51" fmla="*/ 2024 h 2136"/>
                <a:gd name="T52" fmla="*/ 631 w 2362"/>
                <a:gd name="T53" fmla="*/ 1953 h 2136"/>
                <a:gd name="T54" fmla="*/ 662 w 2362"/>
                <a:gd name="T55" fmla="*/ 1891 h 2136"/>
                <a:gd name="T56" fmla="*/ 711 w 2362"/>
                <a:gd name="T57" fmla="*/ 1842 h 2136"/>
                <a:gd name="T58" fmla="*/ 772 w 2362"/>
                <a:gd name="T59" fmla="*/ 1811 h 2136"/>
                <a:gd name="T60" fmla="*/ 844 w 2362"/>
                <a:gd name="T61" fmla="*/ 1799 h 2136"/>
                <a:gd name="T62" fmla="*/ 281 w 2362"/>
                <a:gd name="T63" fmla="*/ 1743 h 2136"/>
                <a:gd name="T64" fmla="*/ 201 w 2362"/>
                <a:gd name="T65" fmla="*/ 1730 h 2136"/>
                <a:gd name="T66" fmla="*/ 129 w 2362"/>
                <a:gd name="T67" fmla="*/ 1698 h 2136"/>
                <a:gd name="T68" fmla="*/ 70 w 2362"/>
                <a:gd name="T69" fmla="*/ 1646 h 2136"/>
                <a:gd name="T70" fmla="*/ 26 w 2362"/>
                <a:gd name="T71" fmla="*/ 1580 h 2136"/>
                <a:gd name="T72" fmla="*/ 3 w 2362"/>
                <a:gd name="T73" fmla="*/ 1503 h 2136"/>
                <a:gd name="T74" fmla="*/ 0 w 2362"/>
                <a:gd name="T75" fmla="*/ 281 h 2136"/>
                <a:gd name="T76" fmla="*/ 13 w 2362"/>
                <a:gd name="T77" fmla="*/ 200 h 2136"/>
                <a:gd name="T78" fmla="*/ 45 w 2362"/>
                <a:gd name="T79" fmla="*/ 128 h 2136"/>
                <a:gd name="T80" fmla="*/ 97 w 2362"/>
                <a:gd name="T81" fmla="*/ 69 h 2136"/>
                <a:gd name="T82" fmla="*/ 163 w 2362"/>
                <a:gd name="T83" fmla="*/ 25 h 2136"/>
                <a:gd name="T84" fmla="*/ 240 w 2362"/>
                <a:gd name="T85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2" h="2136">
                  <a:moveTo>
                    <a:pt x="281" y="0"/>
                  </a:moveTo>
                  <a:lnTo>
                    <a:pt x="2081" y="0"/>
                  </a:lnTo>
                  <a:lnTo>
                    <a:pt x="2122" y="3"/>
                  </a:lnTo>
                  <a:lnTo>
                    <a:pt x="2161" y="12"/>
                  </a:lnTo>
                  <a:lnTo>
                    <a:pt x="2199" y="25"/>
                  </a:lnTo>
                  <a:lnTo>
                    <a:pt x="2233" y="45"/>
                  </a:lnTo>
                  <a:lnTo>
                    <a:pt x="2265" y="69"/>
                  </a:lnTo>
                  <a:lnTo>
                    <a:pt x="2292" y="96"/>
                  </a:lnTo>
                  <a:lnTo>
                    <a:pt x="2317" y="128"/>
                  </a:lnTo>
                  <a:lnTo>
                    <a:pt x="2336" y="163"/>
                  </a:lnTo>
                  <a:lnTo>
                    <a:pt x="2349" y="200"/>
                  </a:lnTo>
                  <a:lnTo>
                    <a:pt x="2359" y="240"/>
                  </a:lnTo>
                  <a:lnTo>
                    <a:pt x="2362" y="281"/>
                  </a:lnTo>
                  <a:lnTo>
                    <a:pt x="2362" y="1462"/>
                  </a:lnTo>
                  <a:lnTo>
                    <a:pt x="2359" y="1503"/>
                  </a:lnTo>
                  <a:lnTo>
                    <a:pt x="2349" y="1542"/>
                  </a:lnTo>
                  <a:lnTo>
                    <a:pt x="2336" y="1580"/>
                  </a:lnTo>
                  <a:lnTo>
                    <a:pt x="2317" y="1614"/>
                  </a:lnTo>
                  <a:lnTo>
                    <a:pt x="2292" y="1646"/>
                  </a:lnTo>
                  <a:lnTo>
                    <a:pt x="2265" y="1673"/>
                  </a:lnTo>
                  <a:lnTo>
                    <a:pt x="2233" y="1698"/>
                  </a:lnTo>
                  <a:lnTo>
                    <a:pt x="2199" y="1717"/>
                  </a:lnTo>
                  <a:lnTo>
                    <a:pt x="2161" y="1730"/>
                  </a:lnTo>
                  <a:lnTo>
                    <a:pt x="2122" y="1740"/>
                  </a:lnTo>
                  <a:lnTo>
                    <a:pt x="2081" y="1743"/>
                  </a:lnTo>
                  <a:lnTo>
                    <a:pt x="1518" y="1743"/>
                  </a:lnTo>
                  <a:lnTo>
                    <a:pt x="1518" y="1799"/>
                  </a:lnTo>
                  <a:lnTo>
                    <a:pt x="1555" y="1802"/>
                  </a:lnTo>
                  <a:lnTo>
                    <a:pt x="1590" y="1811"/>
                  </a:lnTo>
                  <a:lnTo>
                    <a:pt x="1622" y="1824"/>
                  </a:lnTo>
                  <a:lnTo>
                    <a:pt x="1651" y="1842"/>
                  </a:lnTo>
                  <a:lnTo>
                    <a:pt x="1677" y="1864"/>
                  </a:lnTo>
                  <a:lnTo>
                    <a:pt x="1700" y="1891"/>
                  </a:lnTo>
                  <a:lnTo>
                    <a:pt x="1718" y="1920"/>
                  </a:lnTo>
                  <a:lnTo>
                    <a:pt x="1731" y="1953"/>
                  </a:lnTo>
                  <a:lnTo>
                    <a:pt x="1740" y="1987"/>
                  </a:lnTo>
                  <a:lnTo>
                    <a:pt x="1743" y="2024"/>
                  </a:lnTo>
                  <a:lnTo>
                    <a:pt x="1740" y="2049"/>
                  </a:lnTo>
                  <a:lnTo>
                    <a:pt x="1731" y="2074"/>
                  </a:lnTo>
                  <a:lnTo>
                    <a:pt x="1719" y="2094"/>
                  </a:lnTo>
                  <a:lnTo>
                    <a:pt x="1701" y="2112"/>
                  </a:lnTo>
                  <a:lnTo>
                    <a:pt x="1681" y="2124"/>
                  </a:lnTo>
                  <a:lnTo>
                    <a:pt x="1656" y="2133"/>
                  </a:lnTo>
                  <a:lnTo>
                    <a:pt x="1631" y="2136"/>
                  </a:lnTo>
                  <a:lnTo>
                    <a:pt x="731" y="2136"/>
                  </a:lnTo>
                  <a:lnTo>
                    <a:pt x="706" y="2133"/>
                  </a:lnTo>
                  <a:lnTo>
                    <a:pt x="681" y="2124"/>
                  </a:lnTo>
                  <a:lnTo>
                    <a:pt x="661" y="2112"/>
                  </a:lnTo>
                  <a:lnTo>
                    <a:pt x="643" y="2094"/>
                  </a:lnTo>
                  <a:lnTo>
                    <a:pt x="631" y="2074"/>
                  </a:lnTo>
                  <a:lnTo>
                    <a:pt x="622" y="2049"/>
                  </a:lnTo>
                  <a:lnTo>
                    <a:pt x="619" y="2024"/>
                  </a:lnTo>
                  <a:lnTo>
                    <a:pt x="622" y="1987"/>
                  </a:lnTo>
                  <a:lnTo>
                    <a:pt x="631" y="1953"/>
                  </a:lnTo>
                  <a:lnTo>
                    <a:pt x="644" y="1920"/>
                  </a:lnTo>
                  <a:lnTo>
                    <a:pt x="662" y="1891"/>
                  </a:lnTo>
                  <a:lnTo>
                    <a:pt x="685" y="1864"/>
                  </a:lnTo>
                  <a:lnTo>
                    <a:pt x="711" y="1842"/>
                  </a:lnTo>
                  <a:lnTo>
                    <a:pt x="740" y="1824"/>
                  </a:lnTo>
                  <a:lnTo>
                    <a:pt x="772" y="1811"/>
                  </a:lnTo>
                  <a:lnTo>
                    <a:pt x="807" y="1802"/>
                  </a:lnTo>
                  <a:lnTo>
                    <a:pt x="844" y="1799"/>
                  </a:lnTo>
                  <a:lnTo>
                    <a:pt x="844" y="1743"/>
                  </a:lnTo>
                  <a:lnTo>
                    <a:pt x="281" y="1743"/>
                  </a:lnTo>
                  <a:lnTo>
                    <a:pt x="240" y="1740"/>
                  </a:lnTo>
                  <a:lnTo>
                    <a:pt x="201" y="1730"/>
                  </a:lnTo>
                  <a:lnTo>
                    <a:pt x="163" y="1717"/>
                  </a:lnTo>
                  <a:lnTo>
                    <a:pt x="129" y="1698"/>
                  </a:lnTo>
                  <a:lnTo>
                    <a:pt x="97" y="1673"/>
                  </a:lnTo>
                  <a:lnTo>
                    <a:pt x="70" y="1646"/>
                  </a:lnTo>
                  <a:lnTo>
                    <a:pt x="45" y="1614"/>
                  </a:lnTo>
                  <a:lnTo>
                    <a:pt x="26" y="1580"/>
                  </a:lnTo>
                  <a:lnTo>
                    <a:pt x="13" y="1542"/>
                  </a:lnTo>
                  <a:lnTo>
                    <a:pt x="3" y="1503"/>
                  </a:lnTo>
                  <a:lnTo>
                    <a:pt x="0" y="1462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3" y="200"/>
                  </a:lnTo>
                  <a:lnTo>
                    <a:pt x="26" y="163"/>
                  </a:lnTo>
                  <a:lnTo>
                    <a:pt x="45" y="128"/>
                  </a:lnTo>
                  <a:lnTo>
                    <a:pt x="70" y="96"/>
                  </a:lnTo>
                  <a:lnTo>
                    <a:pt x="97" y="69"/>
                  </a:lnTo>
                  <a:lnTo>
                    <a:pt x="129" y="45"/>
                  </a:lnTo>
                  <a:lnTo>
                    <a:pt x="163" y="25"/>
                  </a:lnTo>
                  <a:lnTo>
                    <a:pt x="201" y="12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4151129" y="1959742"/>
              <a:ext cx="967111" cy="865975"/>
            </a:xfrm>
            <a:custGeom>
              <a:avLst/>
              <a:gdLst>
                <a:gd name="T0" fmla="*/ 1293 w 2136"/>
                <a:gd name="T1" fmla="*/ 1631 h 1912"/>
                <a:gd name="T2" fmla="*/ 1405 w 2136"/>
                <a:gd name="T3" fmla="*/ 1799 h 1912"/>
                <a:gd name="T4" fmla="*/ 1455 w 2136"/>
                <a:gd name="T5" fmla="*/ 1811 h 1912"/>
                <a:gd name="T6" fmla="*/ 1493 w 2136"/>
                <a:gd name="T7" fmla="*/ 1841 h 1912"/>
                <a:gd name="T8" fmla="*/ 1515 w 2136"/>
                <a:gd name="T9" fmla="*/ 1886 h 1912"/>
                <a:gd name="T10" fmla="*/ 618 w 2136"/>
                <a:gd name="T11" fmla="*/ 1912 h 1912"/>
                <a:gd name="T12" fmla="*/ 630 w 2136"/>
                <a:gd name="T13" fmla="*/ 1862 h 1912"/>
                <a:gd name="T14" fmla="*/ 660 w 2136"/>
                <a:gd name="T15" fmla="*/ 1824 h 1912"/>
                <a:gd name="T16" fmla="*/ 705 w 2136"/>
                <a:gd name="T17" fmla="*/ 1802 h 1912"/>
                <a:gd name="T18" fmla="*/ 843 w 2136"/>
                <a:gd name="T19" fmla="*/ 1799 h 1912"/>
                <a:gd name="T20" fmla="*/ 168 w 2136"/>
                <a:gd name="T21" fmla="*/ 169 h 1912"/>
                <a:gd name="T22" fmla="*/ 1968 w 2136"/>
                <a:gd name="T23" fmla="*/ 1293 h 1912"/>
                <a:gd name="T24" fmla="*/ 168 w 2136"/>
                <a:gd name="T25" fmla="*/ 169 h 1912"/>
                <a:gd name="T26" fmla="*/ 483 w 2136"/>
                <a:gd name="T27" fmla="*/ 0 h 1912"/>
                <a:gd name="T28" fmla="*/ 663 w 2136"/>
                <a:gd name="T29" fmla="*/ 0 h 1912"/>
                <a:gd name="T30" fmla="*/ 829 w 2136"/>
                <a:gd name="T31" fmla="*/ 0 h 1912"/>
                <a:gd name="T32" fmla="*/ 989 w 2136"/>
                <a:gd name="T33" fmla="*/ 0 h 1912"/>
                <a:gd name="T34" fmla="*/ 1226 w 2136"/>
                <a:gd name="T35" fmla="*/ 0 h 1912"/>
                <a:gd name="T36" fmla="*/ 1389 w 2136"/>
                <a:gd name="T37" fmla="*/ 0 h 1912"/>
                <a:gd name="T38" fmla="*/ 1561 w 2136"/>
                <a:gd name="T39" fmla="*/ 0 h 1912"/>
                <a:gd name="T40" fmla="*/ 1751 w 2136"/>
                <a:gd name="T41" fmla="*/ 0 h 1912"/>
                <a:gd name="T42" fmla="*/ 1968 w 2136"/>
                <a:gd name="T43" fmla="*/ 0 h 1912"/>
                <a:gd name="T44" fmla="*/ 2026 w 2136"/>
                <a:gd name="T45" fmla="*/ 11 h 1912"/>
                <a:gd name="T46" fmla="*/ 2076 w 2136"/>
                <a:gd name="T47" fmla="*/ 40 h 1912"/>
                <a:gd name="T48" fmla="*/ 2113 w 2136"/>
                <a:gd name="T49" fmla="*/ 83 h 1912"/>
                <a:gd name="T50" fmla="*/ 2134 w 2136"/>
                <a:gd name="T51" fmla="*/ 138 h 1912"/>
                <a:gd name="T52" fmla="*/ 2136 w 2136"/>
                <a:gd name="T53" fmla="*/ 570 h 1912"/>
                <a:gd name="T54" fmla="*/ 2136 w 2136"/>
                <a:gd name="T55" fmla="*/ 822 h 1912"/>
                <a:gd name="T56" fmla="*/ 2134 w 2136"/>
                <a:gd name="T57" fmla="*/ 1380 h 1912"/>
                <a:gd name="T58" fmla="*/ 2113 w 2136"/>
                <a:gd name="T59" fmla="*/ 1435 h 1912"/>
                <a:gd name="T60" fmla="*/ 2076 w 2136"/>
                <a:gd name="T61" fmla="*/ 1479 h 1912"/>
                <a:gd name="T62" fmla="*/ 2026 w 2136"/>
                <a:gd name="T63" fmla="*/ 1507 h 1912"/>
                <a:gd name="T64" fmla="*/ 1968 w 2136"/>
                <a:gd name="T65" fmla="*/ 1518 h 1912"/>
                <a:gd name="T66" fmla="*/ 138 w 2136"/>
                <a:gd name="T67" fmla="*/ 1516 h 1912"/>
                <a:gd name="T68" fmla="*/ 83 w 2136"/>
                <a:gd name="T69" fmla="*/ 1495 h 1912"/>
                <a:gd name="T70" fmla="*/ 39 w 2136"/>
                <a:gd name="T71" fmla="*/ 1458 h 1912"/>
                <a:gd name="T72" fmla="*/ 11 w 2136"/>
                <a:gd name="T73" fmla="*/ 1408 h 1912"/>
                <a:gd name="T74" fmla="*/ 0 w 2136"/>
                <a:gd name="T75" fmla="*/ 1350 h 1912"/>
                <a:gd name="T76" fmla="*/ 0 w 2136"/>
                <a:gd name="T77" fmla="*/ 822 h 1912"/>
                <a:gd name="T78" fmla="*/ 0 w 2136"/>
                <a:gd name="T79" fmla="*/ 169 h 1912"/>
                <a:gd name="T80" fmla="*/ 11 w 2136"/>
                <a:gd name="T81" fmla="*/ 110 h 1912"/>
                <a:gd name="T82" fmla="*/ 39 w 2136"/>
                <a:gd name="T83" fmla="*/ 60 h 1912"/>
                <a:gd name="T84" fmla="*/ 83 w 2136"/>
                <a:gd name="T85" fmla="*/ 23 h 1912"/>
                <a:gd name="T86" fmla="*/ 138 w 2136"/>
                <a:gd name="T87" fmla="*/ 3 h 1912"/>
                <a:gd name="T88" fmla="*/ 280 w 2136"/>
                <a:gd name="T89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36" h="1912">
                  <a:moveTo>
                    <a:pt x="843" y="1631"/>
                  </a:moveTo>
                  <a:lnTo>
                    <a:pt x="1293" y="1631"/>
                  </a:lnTo>
                  <a:lnTo>
                    <a:pt x="1293" y="1799"/>
                  </a:lnTo>
                  <a:lnTo>
                    <a:pt x="1405" y="1799"/>
                  </a:lnTo>
                  <a:lnTo>
                    <a:pt x="1431" y="1802"/>
                  </a:lnTo>
                  <a:lnTo>
                    <a:pt x="1455" y="1811"/>
                  </a:lnTo>
                  <a:lnTo>
                    <a:pt x="1476" y="1824"/>
                  </a:lnTo>
                  <a:lnTo>
                    <a:pt x="1493" y="1841"/>
                  </a:lnTo>
                  <a:lnTo>
                    <a:pt x="1506" y="1862"/>
                  </a:lnTo>
                  <a:lnTo>
                    <a:pt x="1515" y="1886"/>
                  </a:lnTo>
                  <a:lnTo>
                    <a:pt x="1518" y="1912"/>
                  </a:lnTo>
                  <a:lnTo>
                    <a:pt x="618" y="1912"/>
                  </a:lnTo>
                  <a:lnTo>
                    <a:pt x="621" y="1886"/>
                  </a:lnTo>
                  <a:lnTo>
                    <a:pt x="630" y="1862"/>
                  </a:lnTo>
                  <a:lnTo>
                    <a:pt x="643" y="1841"/>
                  </a:lnTo>
                  <a:lnTo>
                    <a:pt x="660" y="1824"/>
                  </a:lnTo>
                  <a:lnTo>
                    <a:pt x="681" y="1811"/>
                  </a:lnTo>
                  <a:lnTo>
                    <a:pt x="705" y="1802"/>
                  </a:lnTo>
                  <a:lnTo>
                    <a:pt x="731" y="1799"/>
                  </a:lnTo>
                  <a:lnTo>
                    <a:pt x="843" y="1799"/>
                  </a:lnTo>
                  <a:lnTo>
                    <a:pt x="843" y="1631"/>
                  </a:lnTo>
                  <a:close/>
                  <a:moveTo>
                    <a:pt x="168" y="169"/>
                  </a:moveTo>
                  <a:lnTo>
                    <a:pt x="168" y="1293"/>
                  </a:lnTo>
                  <a:lnTo>
                    <a:pt x="1968" y="1293"/>
                  </a:lnTo>
                  <a:lnTo>
                    <a:pt x="1968" y="169"/>
                  </a:lnTo>
                  <a:lnTo>
                    <a:pt x="168" y="169"/>
                  </a:lnTo>
                  <a:close/>
                  <a:moveTo>
                    <a:pt x="385" y="0"/>
                  </a:moveTo>
                  <a:lnTo>
                    <a:pt x="483" y="0"/>
                  </a:lnTo>
                  <a:lnTo>
                    <a:pt x="575" y="0"/>
                  </a:lnTo>
                  <a:lnTo>
                    <a:pt x="663" y="0"/>
                  </a:lnTo>
                  <a:lnTo>
                    <a:pt x="747" y="0"/>
                  </a:lnTo>
                  <a:lnTo>
                    <a:pt x="829" y="0"/>
                  </a:lnTo>
                  <a:lnTo>
                    <a:pt x="910" y="0"/>
                  </a:lnTo>
                  <a:lnTo>
                    <a:pt x="989" y="0"/>
                  </a:lnTo>
                  <a:lnTo>
                    <a:pt x="1147" y="0"/>
                  </a:lnTo>
                  <a:lnTo>
                    <a:pt x="1226" y="0"/>
                  </a:lnTo>
                  <a:lnTo>
                    <a:pt x="1307" y="0"/>
                  </a:lnTo>
                  <a:lnTo>
                    <a:pt x="1389" y="0"/>
                  </a:lnTo>
                  <a:lnTo>
                    <a:pt x="1473" y="0"/>
                  </a:lnTo>
                  <a:lnTo>
                    <a:pt x="1561" y="0"/>
                  </a:lnTo>
                  <a:lnTo>
                    <a:pt x="1653" y="0"/>
                  </a:lnTo>
                  <a:lnTo>
                    <a:pt x="1751" y="0"/>
                  </a:lnTo>
                  <a:lnTo>
                    <a:pt x="1856" y="0"/>
                  </a:lnTo>
                  <a:lnTo>
                    <a:pt x="1968" y="0"/>
                  </a:ln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40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6" y="570"/>
                  </a:lnTo>
                  <a:lnTo>
                    <a:pt x="2136" y="696"/>
                  </a:lnTo>
                  <a:lnTo>
                    <a:pt x="2136" y="822"/>
                  </a:lnTo>
                  <a:lnTo>
                    <a:pt x="2136" y="1350"/>
                  </a:lnTo>
                  <a:lnTo>
                    <a:pt x="2134" y="1380"/>
                  </a:lnTo>
                  <a:lnTo>
                    <a:pt x="2125" y="1408"/>
                  </a:lnTo>
                  <a:lnTo>
                    <a:pt x="2113" y="1435"/>
                  </a:lnTo>
                  <a:lnTo>
                    <a:pt x="2097" y="1458"/>
                  </a:lnTo>
                  <a:lnTo>
                    <a:pt x="2076" y="1479"/>
                  </a:lnTo>
                  <a:lnTo>
                    <a:pt x="2053" y="1495"/>
                  </a:lnTo>
                  <a:lnTo>
                    <a:pt x="2026" y="1507"/>
                  </a:lnTo>
                  <a:lnTo>
                    <a:pt x="1998" y="1516"/>
                  </a:lnTo>
                  <a:lnTo>
                    <a:pt x="1968" y="1518"/>
                  </a:lnTo>
                  <a:lnTo>
                    <a:pt x="168" y="1518"/>
                  </a:lnTo>
                  <a:lnTo>
                    <a:pt x="138" y="1516"/>
                  </a:lnTo>
                  <a:lnTo>
                    <a:pt x="110" y="1507"/>
                  </a:lnTo>
                  <a:lnTo>
                    <a:pt x="83" y="1495"/>
                  </a:lnTo>
                  <a:lnTo>
                    <a:pt x="60" y="1479"/>
                  </a:lnTo>
                  <a:lnTo>
                    <a:pt x="39" y="1458"/>
                  </a:lnTo>
                  <a:lnTo>
                    <a:pt x="23" y="1435"/>
                  </a:lnTo>
                  <a:lnTo>
                    <a:pt x="11" y="1408"/>
                  </a:lnTo>
                  <a:lnTo>
                    <a:pt x="2" y="1380"/>
                  </a:lnTo>
                  <a:lnTo>
                    <a:pt x="0" y="1350"/>
                  </a:lnTo>
                  <a:lnTo>
                    <a:pt x="0" y="948"/>
                  </a:lnTo>
                  <a:lnTo>
                    <a:pt x="0" y="822"/>
                  </a:lnTo>
                  <a:lnTo>
                    <a:pt x="0" y="696"/>
                  </a:lnTo>
                  <a:lnTo>
                    <a:pt x="0" y="169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40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3"/>
                  </a:lnTo>
                  <a:lnTo>
                    <a:pt x="168" y="0"/>
                  </a:lnTo>
                  <a:lnTo>
                    <a:pt x="280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dirty="0">
                <a:latin typeface="Arial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698587" y="2441036"/>
            <a:ext cx="1075234" cy="861525"/>
            <a:chOff x="5474229" y="1432475"/>
            <a:chExt cx="1328144" cy="1064165"/>
          </a:xfrm>
        </p:grpSpPr>
        <p:sp>
          <p:nvSpPr>
            <p:cNvPr id="57" name="Freeform 56"/>
            <p:cNvSpPr>
              <a:spLocks/>
            </p:cNvSpPr>
            <p:nvPr/>
          </p:nvSpPr>
          <p:spPr bwMode="white">
            <a:xfrm>
              <a:off x="5474229" y="1432475"/>
              <a:ext cx="1328144" cy="1064165"/>
            </a:xfrm>
            <a:custGeom>
              <a:avLst/>
              <a:gdLst>
                <a:gd name="T0" fmla="*/ 507 w 2250"/>
                <a:gd name="T1" fmla="*/ 0 h 1800"/>
                <a:gd name="T2" fmla="*/ 2137 w 2250"/>
                <a:gd name="T3" fmla="*/ 0 h 1800"/>
                <a:gd name="T4" fmla="*/ 2162 w 2250"/>
                <a:gd name="T5" fmla="*/ 3 h 1800"/>
                <a:gd name="T6" fmla="*/ 2187 w 2250"/>
                <a:gd name="T7" fmla="*/ 12 h 1800"/>
                <a:gd name="T8" fmla="*/ 2208 w 2250"/>
                <a:gd name="T9" fmla="*/ 25 h 1800"/>
                <a:gd name="T10" fmla="*/ 2225 w 2250"/>
                <a:gd name="T11" fmla="*/ 42 h 1800"/>
                <a:gd name="T12" fmla="*/ 2238 w 2250"/>
                <a:gd name="T13" fmla="*/ 63 h 1800"/>
                <a:gd name="T14" fmla="*/ 2247 w 2250"/>
                <a:gd name="T15" fmla="*/ 87 h 1800"/>
                <a:gd name="T16" fmla="*/ 2250 w 2250"/>
                <a:gd name="T17" fmla="*/ 113 h 1800"/>
                <a:gd name="T18" fmla="*/ 2250 w 2250"/>
                <a:gd name="T19" fmla="*/ 1294 h 1800"/>
                <a:gd name="T20" fmla="*/ 2247 w 2250"/>
                <a:gd name="T21" fmla="*/ 1319 h 1800"/>
                <a:gd name="T22" fmla="*/ 2238 w 2250"/>
                <a:gd name="T23" fmla="*/ 1343 h 1800"/>
                <a:gd name="T24" fmla="*/ 2225 w 2250"/>
                <a:gd name="T25" fmla="*/ 1364 h 1800"/>
                <a:gd name="T26" fmla="*/ 2208 w 2250"/>
                <a:gd name="T27" fmla="*/ 1382 h 1800"/>
                <a:gd name="T28" fmla="*/ 2187 w 2250"/>
                <a:gd name="T29" fmla="*/ 1394 h 1800"/>
                <a:gd name="T30" fmla="*/ 2162 w 2250"/>
                <a:gd name="T31" fmla="*/ 1403 h 1800"/>
                <a:gd name="T32" fmla="*/ 2137 w 2250"/>
                <a:gd name="T33" fmla="*/ 1406 h 1800"/>
                <a:gd name="T34" fmla="*/ 1856 w 2250"/>
                <a:gd name="T35" fmla="*/ 1406 h 1800"/>
                <a:gd name="T36" fmla="*/ 1856 w 2250"/>
                <a:gd name="T37" fmla="*/ 1687 h 1800"/>
                <a:gd name="T38" fmla="*/ 1853 w 2250"/>
                <a:gd name="T39" fmla="*/ 1713 h 1800"/>
                <a:gd name="T40" fmla="*/ 1844 w 2250"/>
                <a:gd name="T41" fmla="*/ 1737 h 1800"/>
                <a:gd name="T42" fmla="*/ 1832 w 2250"/>
                <a:gd name="T43" fmla="*/ 1758 h 1800"/>
                <a:gd name="T44" fmla="*/ 1814 w 2250"/>
                <a:gd name="T45" fmla="*/ 1775 h 1800"/>
                <a:gd name="T46" fmla="*/ 1793 w 2250"/>
                <a:gd name="T47" fmla="*/ 1788 h 1800"/>
                <a:gd name="T48" fmla="*/ 1769 w 2250"/>
                <a:gd name="T49" fmla="*/ 1797 h 1800"/>
                <a:gd name="T50" fmla="*/ 1743 w 2250"/>
                <a:gd name="T51" fmla="*/ 1800 h 1800"/>
                <a:gd name="T52" fmla="*/ 113 w 2250"/>
                <a:gd name="T53" fmla="*/ 1800 h 1800"/>
                <a:gd name="T54" fmla="*/ 88 w 2250"/>
                <a:gd name="T55" fmla="*/ 1797 h 1800"/>
                <a:gd name="T56" fmla="*/ 63 w 2250"/>
                <a:gd name="T57" fmla="*/ 1788 h 1800"/>
                <a:gd name="T58" fmla="*/ 42 w 2250"/>
                <a:gd name="T59" fmla="*/ 1775 h 1800"/>
                <a:gd name="T60" fmla="*/ 25 w 2250"/>
                <a:gd name="T61" fmla="*/ 1758 h 1800"/>
                <a:gd name="T62" fmla="*/ 12 w 2250"/>
                <a:gd name="T63" fmla="*/ 1737 h 1800"/>
                <a:gd name="T64" fmla="*/ 3 w 2250"/>
                <a:gd name="T65" fmla="*/ 1713 h 1800"/>
                <a:gd name="T66" fmla="*/ 0 w 2250"/>
                <a:gd name="T67" fmla="*/ 1687 h 1800"/>
                <a:gd name="T68" fmla="*/ 0 w 2250"/>
                <a:gd name="T69" fmla="*/ 506 h 1800"/>
                <a:gd name="T70" fmla="*/ 3 w 2250"/>
                <a:gd name="T71" fmla="*/ 481 h 1800"/>
                <a:gd name="T72" fmla="*/ 12 w 2250"/>
                <a:gd name="T73" fmla="*/ 457 h 1800"/>
                <a:gd name="T74" fmla="*/ 25 w 2250"/>
                <a:gd name="T75" fmla="*/ 436 h 1800"/>
                <a:gd name="T76" fmla="*/ 42 w 2250"/>
                <a:gd name="T77" fmla="*/ 418 h 1800"/>
                <a:gd name="T78" fmla="*/ 63 w 2250"/>
                <a:gd name="T79" fmla="*/ 406 h 1800"/>
                <a:gd name="T80" fmla="*/ 88 w 2250"/>
                <a:gd name="T81" fmla="*/ 397 h 1800"/>
                <a:gd name="T82" fmla="*/ 113 w 2250"/>
                <a:gd name="T83" fmla="*/ 394 h 1800"/>
                <a:gd name="T84" fmla="*/ 394 w 2250"/>
                <a:gd name="T85" fmla="*/ 394 h 1800"/>
                <a:gd name="T86" fmla="*/ 394 w 2250"/>
                <a:gd name="T87" fmla="*/ 113 h 1800"/>
                <a:gd name="T88" fmla="*/ 397 w 2250"/>
                <a:gd name="T89" fmla="*/ 87 h 1800"/>
                <a:gd name="T90" fmla="*/ 406 w 2250"/>
                <a:gd name="T91" fmla="*/ 63 h 1800"/>
                <a:gd name="T92" fmla="*/ 418 w 2250"/>
                <a:gd name="T93" fmla="*/ 42 h 1800"/>
                <a:gd name="T94" fmla="*/ 436 w 2250"/>
                <a:gd name="T95" fmla="*/ 25 h 1800"/>
                <a:gd name="T96" fmla="*/ 457 w 2250"/>
                <a:gd name="T97" fmla="*/ 12 h 1800"/>
                <a:gd name="T98" fmla="*/ 481 w 2250"/>
                <a:gd name="T99" fmla="*/ 3 h 1800"/>
                <a:gd name="T100" fmla="*/ 507 w 2250"/>
                <a:gd name="T101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50" h="1800">
                  <a:moveTo>
                    <a:pt x="507" y="0"/>
                  </a:moveTo>
                  <a:lnTo>
                    <a:pt x="2137" y="0"/>
                  </a:lnTo>
                  <a:lnTo>
                    <a:pt x="2162" y="3"/>
                  </a:lnTo>
                  <a:lnTo>
                    <a:pt x="2187" y="12"/>
                  </a:lnTo>
                  <a:lnTo>
                    <a:pt x="2208" y="25"/>
                  </a:lnTo>
                  <a:lnTo>
                    <a:pt x="2225" y="42"/>
                  </a:lnTo>
                  <a:lnTo>
                    <a:pt x="2238" y="63"/>
                  </a:lnTo>
                  <a:lnTo>
                    <a:pt x="2247" y="87"/>
                  </a:lnTo>
                  <a:lnTo>
                    <a:pt x="2250" y="113"/>
                  </a:lnTo>
                  <a:lnTo>
                    <a:pt x="2250" y="1294"/>
                  </a:lnTo>
                  <a:lnTo>
                    <a:pt x="2247" y="1319"/>
                  </a:lnTo>
                  <a:lnTo>
                    <a:pt x="2238" y="1343"/>
                  </a:lnTo>
                  <a:lnTo>
                    <a:pt x="2225" y="1364"/>
                  </a:lnTo>
                  <a:lnTo>
                    <a:pt x="2208" y="1382"/>
                  </a:lnTo>
                  <a:lnTo>
                    <a:pt x="2187" y="1394"/>
                  </a:lnTo>
                  <a:lnTo>
                    <a:pt x="2162" y="1403"/>
                  </a:lnTo>
                  <a:lnTo>
                    <a:pt x="2137" y="1406"/>
                  </a:lnTo>
                  <a:lnTo>
                    <a:pt x="1856" y="1406"/>
                  </a:lnTo>
                  <a:lnTo>
                    <a:pt x="1856" y="1687"/>
                  </a:lnTo>
                  <a:lnTo>
                    <a:pt x="1853" y="1713"/>
                  </a:lnTo>
                  <a:lnTo>
                    <a:pt x="1844" y="1737"/>
                  </a:lnTo>
                  <a:lnTo>
                    <a:pt x="1832" y="1758"/>
                  </a:lnTo>
                  <a:lnTo>
                    <a:pt x="1814" y="1775"/>
                  </a:lnTo>
                  <a:lnTo>
                    <a:pt x="1793" y="1788"/>
                  </a:lnTo>
                  <a:lnTo>
                    <a:pt x="1769" y="1797"/>
                  </a:lnTo>
                  <a:lnTo>
                    <a:pt x="1743" y="1800"/>
                  </a:lnTo>
                  <a:lnTo>
                    <a:pt x="113" y="1800"/>
                  </a:lnTo>
                  <a:lnTo>
                    <a:pt x="88" y="1797"/>
                  </a:lnTo>
                  <a:lnTo>
                    <a:pt x="63" y="1788"/>
                  </a:lnTo>
                  <a:lnTo>
                    <a:pt x="42" y="1775"/>
                  </a:lnTo>
                  <a:lnTo>
                    <a:pt x="25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506"/>
                  </a:lnTo>
                  <a:lnTo>
                    <a:pt x="3" y="481"/>
                  </a:lnTo>
                  <a:lnTo>
                    <a:pt x="12" y="457"/>
                  </a:lnTo>
                  <a:lnTo>
                    <a:pt x="25" y="436"/>
                  </a:lnTo>
                  <a:lnTo>
                    <a:pt x="42" y="418"/>
                  </a:lnTo>
                  <a:lnTo>
                    <a:pt x="63" y="406"/>
                  </a:lnTo>
                  <a:lnTo>
                    <a:pt x="88" y="397"/>
                  </a:lnTo>
                  <a:lnTo>
                    <a:pt x="113" y="394"/>
                  </a:lnTo>
                  <a:lnTo>
                    <a:pt x="394" y="394"/>
                  </a:lnTo>
                  <a:lnTo>
                    <a:pt x="394" y="113"/>
                  </a:lnTo>
                  <a:lnTo>
                    <a:pt x="397" y="87"/>
                  </a:lnTo>
                  <a:lnTo>
                    <a:pt x="406" y="63"/>
                  </a:lnTo>
                  <a:lnTo>
                    <a:pt x="418" y="42"/>
                  </a:lnTo>
                  <a:lnTo>
                    <a:pt x="436" y="25"/>
                  </a:lnTo>
                  <a:lnTo>
                    <a:pt x="457" y="12"/>
                  </a:lnTo>
                  <a:lnTo>
                    <a:pt x="481" y="3"/>
                  </a:lnTo>
                  <a:lnTo>
                    <a:pt x="507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5775330" y="1502593"/>
              <a:ext cx="961048" cy="692944"/>
            </a:xfrm>
            <a:custGeom>
              <a:avLst/>
              <a:gdLst>
                <a:gd name="T0" fmla="*/ 0 w 1630"/>
                <a:gd name="T1" fmla="*/ 0 h 1181"/>
                <a:gd name="T2" fmla="*/ 1630 w 1630"/>
                <a:gd name="T3" fmla="*/ 0 h 1181"/>
                <a:gd name="T4" fmla="*/ 1630 w 1630"/>
                <a:gd name="T5" fmla="*/ 1181 h 1181"/>
                <a:gd name="T6" fmla="*/ 1349 w 1630"/>
                <a:gd name="T7" fmla="*/ 1181 h 1181"/>
                <a:gd name="T8" fmla="*/ 1349 w 1630"/>
                <a:gd name="T9" fmla="*/ 1012 h 1181"/>
                <a:gd name="T10" fmla="*/ 1461 w 1630"/>
                <a:gd name="T11" fmla="*/ 1012 h 1181"/>
                <a:gd name="T12" fmla="*/ 1461 w 1630"/>
                <a:gd name="T13" fmla="*/ 169 h 1181"/>
                <a:gd name="T14" fmla="*/ 674 w 1630"/>
                <a:gd name="T15" fmla="*/ 169 h 1181"/>
                <a:gd name="T16" fmla="*/ 674 w 1630"/>
                <a:gd name="T17" fmla="*/ 281 h 1181"/>
                <a:gd name="T18" fmla="*/ 562 w 1630"/>
                <a:gd name="T19" fmla="*/ 281 h 1181"/>
                <a:gd name="T20" fmla="*/ 562 w 1630"/>
                <a:gd name="T21" fmla="*/ 169 h 1181"/>
                <a:gd name="T22" fmla="*/ 168 w 1630"/>
                <a:gd name="T23" fmla="*/ 169 h 1181"/>
                <a:gd name="T24" fmla="*/ 168 w 1630"/>
                <a:gd name="T25" fmla="*/ 281 h 1181"/>
                <a:gd name="T26" fmla="*/ 0 w 1630"/>
                <a:gd name="T27" fmla="*/ 281 h 1181"/>
                <a:gd name="T28" fmla="*/ 0 w 1630"/>
                <a:gd name="T29" fmla="*/ 0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30" h="1181">
                  <a:moveTo>
                    <a:pt x="0" y="0"/>
                  </a:moveTo>
                  <a:lnTo>
                    <a:pt x="1630" y="0"/>
                  </a:lnTo>
                  <a:lnTo>
                    <a:pt x="1630" y="1181"/>
                  </a:lnTo>
                  <a:lnTo>
                    <a:pt x="1349" y="1181"/>
                  </a:lnTo>
                  <a:lnTo>
                    <a:pt x="1349" y="1012"/>
                  </a:lnTo>
                  <a:lnTo>
                    <a:pt x="1461" y="1012"/>
                  </a:lnTo>
                  <a:lnTo>
                    <a:pt x="1461" y="169"/>
                  </a:lnTo>
                  <a:lnTo>
                    <a:pt x="674" y="169"/>
                  </a:lnTo>
                  <a:lnTo>
                    <a:pt x="674" y="281"/>
                  </a:lnTo>
                  <a:lnTo>
                    <a:pt x="562" y="281"/>
                  </a:lnTo>
                  <a:lnTo>
                    <a:pt x="562" y="169"/>
                  </a:lnTo>
                  <a:lnTo>
                    <a:pt x="168" y="169"/>
                  </a:lnTo>
                  <a:lnTo>
                    <a:pt x="168" y="281"/>
                  </a:lnTo>
                  <a:lnTo>
                    <a:pt x="0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5540225" y="1733575"/>
              <a:ext cx="961048" cy="692944"/>
            </a:xfrm>
            <a:custGeom>
              <a:avLst/>
              <a:gdLst>
                <a:gd name="T0" fmla="*/ 281 w 1630"/>
                <a:gd name="T1" fmla="*/ 506 h 1181"/>
                <a:gd name="T2" fmla="*/ 450 w 1630"/>
                <a:gd name="T3" fmla="*/ 506 h 1181"/>
                <a:gd name="T4" fmla="*/ 450 w 1630"/>
                <a:gd name="T5" fmla="*/ 619 h 1181"/>
                <a:gd name="T6" fmla="*/ 281 w 1630"/>
                <a:gd name="T7" fmla="*/ 619 h 1181"/>
                <a:gd name="T8" fmla="*/ 281 w 1630"/>
                <a:gd name="T9" fmla="*/ 506 h 1181"/>
                <a:gd name="T10" fmla="*/ 281 w 1630"/>
                <a:gd name="T11" fmla="*/ 282 h 1181"/>
                <a:gd name="T12" fmla="*/ 450 w 1630"/>
                <a:gd name="T13" fmla="*/ 282 h 1181"/>
                <a:gd name="T14" fmla="*/ 450 w 1630"/>
                <a:gd name="T15" fmla="*/ 394 h 1181"/>
                <a:gd name="T16" fmla="*/ 281 w 1630"/>
                <a:gd name="T17" fmla="*/ 394 h 1181"/>
                <a:gd name="T18" fmla="*/ 281 w 1630"/>
                <a:gd name="T19" fmla="*/ 282 h 1181"/>
                <a:gd name="T20" fmla="*/ 675 w 1630"/>
                <a:gd name="T21" fmla="*/ 169 h 1181"/>
                <a:gd name="T22" fmla="*/ 675 w 1630"/>
                <a:gd name="T23" fmla="*/ 1012 h 1181"/>
                <a:gd name="T24" fmla="*/ 1462 w 1630"/>
                <a:gd name="T25" fmla="*/ 1012 h 1181"/>
                <a:gd name="T26" fmla="*/ 1462 w 1630"/>
                <a:gd name="T27" fmla="*/ 169 h 1181"/>
                <a:gd name="T28" fmla="*/ 675 w 1630"/>
                <a:gd name="T29" fmla="*/ 169 h 1181"/>
                <a:gd name="T30" fmla="*/ 169 w 1630"/>
                <a:gd name="T31" fmla="*/ 169 h 1181"/>
                <a:gd name="T32" fmla="*/ 169 w 1630"/>
                <a:gd name="T33" fmla="*/ 1012 h 1181"/>
                <a:gd name="T34" fmla="*/ 562 w 1630"/>
                <a:gd name="T35" fmla="*/ 1012 h 1181"/>
                <a:gd name="T36" fmla="*/ 562 w 1630"/>
                <a:gd name="T37" fmla="*/ 169 h 1181"/>
                <a:gd name="T38" fmla="*/ 169 w 1630"/>
                <a:gd name="T39" fmla="*/ 169 h 1181"/>
                <a:gd name="T40" fmla="*/ 0 w 1630"/>
                <a:gd name="T41" fmla="*/ 0 h 1181"/>
                <a:gd name="T42" fmla="*/ 1630 w 1630"/>
                <a:gd name="T43" fmla="*/ 0 h 1181"/>
                <a:gd name="T44" fmla="*/ 1630 w 1630"/>
                <a:gd name="T45" fmla="*/ 1181 h 1181"/>
                <a:gd name="T46" fmla="*/ 0 w 1630"/>
                <a:gd name="T47" fmla="*/ 1181 h 1181"/>
                <a:gd name="T48" fmla="*/ 0 w 1630"/>
                <a:gd name="T49" fmla="*/ 0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30" h="1181">
                  <a:moveTo>
                    <a:pt x="281" y="506"/>
                  </a:moveTo>
                  <a:lnTo>
                    <a:pt x="450" y="506"/>
                  </a:lnTo>
                  <a:lnTo>
                    <a:pt x="450" y="619"/>
                  </a:lnTo>
                  <a:lnTo>
                    <a:pt x="281" y="619"/>
                  </a:lnTo>
                  <a:lnTo>
                    <a:pt x="281" y="506"/>
                  </a:lnTo>
                  <a:close/>
                  <a:moveTo>
                    <a:pt x="281" y="282"/>
                  </a:moveTo>
                  <a:lnTo>
                    <a:pt x="450" y="282"/>
                  </a:lnTo>
                  <a:lnTo>
                    <a:pt x="450" y="394"/>
                  </a:lnTo>
                  <a:lnTo>
                    <a:pt x="281" y="394"/>
                  </a:lnTo>
                  <a:lnTo>
                    <a:pt x="281" y="282"/>
                  </a:lnTo>
                  <a:close/>
                  <a:moveTo>
                    <a:pt x="675" y="169"/>
                  </a:moveTo>
                  <a:lnTo>
                    <a:pt x="675" y="1012"/>
                  </a:lnTo>
                  <a:lnTo>
                    <a:pt x="1462" y="1012"/>
                  </a:lnTo>
                  <a:lnTo>
                    <a:pt x="1462" y="169"/>
                  </a:lnTo>
                  <a:lnTo>
                    <a:pt x="675" y="169"/>
                  </a:lnTo>
                  <a:close/>
                  <a:moveTo>
                    <a:pt x="169" y="169"/>
                  </a:moveTo>
                  <a:lnTo>
                    <a:pt x="169" y="1012"/>
                  </a:lnTo>
                  <a:lnTo>
                    <a:pt x="562" y="1012"/>
                  </a:lnTo>
                  <a:lnTo>
                    <a:pt x="562" y="169"/>
                  </a:lnTo>
                  <a:lnTo>
                    <a:pt x="169" y="169"/>
                  </a:lnTo>
                  <a:close/>
                  <a:moveTo>
                    <a:pt x="0" y="0"/>
                  </a:moveTo>
                  <a:lnTo>
                    <a:pt x="1630" y="0"/>
                  </a:lnTo>
                  <a:lnTo>
                    <a:pt x="1630" y="1181"/>
                  </a:lnTo>
                  <a:lnTo>
                    <a:pt x="0" y="1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dirty="0">
                <a:latin typeface="Arial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572001" y="2123055"/>
            <a:ext cx="467915" cy="760365"/>
            <a:chOff x="7164803" y="1898009"/>
            <a:chExt cx="577976" cy="939211"/>
          </a:xfrm>
        </p:grpSpPr>
        <p:sp>
          <p:nvSpPr>
            <p:cNvPr id="61" name="Freeform 60"/>
            <p:cNvSpPr>
              <a:spLocks/>
            </p:cNvSpPr>
            <p:nvPr/>
          </p:nvSpPr>
          <p:spPr bwMode="white">
            <a:xfrm>
              <a:off x="7164803" y="1898009"/>
              <a:ext cx="577976" cy="939211"/>
            </a:xfrm>
            <a:custGeom>
              <a:avLst/>
              <a:gdLst>
                <a:gd name="T0" fmla="*/ 281 w 1462"/>
                <a:gd name="T1" fmla="*/ 0 h 2362"/>
                <a:gd name="T2" fmla="*/ 1181 w 1462"/>
                <a:gd name="T3" fmla="*/ 0 h 2362"/>
                <a:gd name="T4" fmla="*/ 1222 w 1462"/>
                <a:gd name="T5" fmla="*/ 3 h 2362"/>
                <a:gd name="T6" fmla="*/ 1262 w 1462"/>
                <a:gd name="T7" fmla="*/ 13 h 2362"/>
                <a:gd name="T8" fmla="*/ 1299 w 1462"/>
                <a:gd name="T9" fmla="*/ 26 h 2362"/>
                <a:gd name="T10" fmla="*/ 1334 w 1462"/>
                <a:gd name="T11" fmla="*/ 45 h 2362"/>
                <a:gd name="T12" fmla="*/ 1365 w 1462"/>
                <a:gd name="T13" fmla="*/ 70 h 2362"/>
                <a:gd name="T14" fmla="*/ 1393 w 1462"/>
                <a:gd name="T15" fmla="*/ 97 h 2362"/>
                <a:gd name="T16" fmla="*/ 1417 w 1462"/>
                <a:gd name="T17" fmla="*/ 129 h 2362"/>
                <a:gd name="T18" fmla="*/ 1436 w 1462"/>
                <a:gd name="T19" fmla="*/ 163 h 2362"/>
                <a:gd name="T20" fmla="*/ 1450 w 1462"/>
                <a:gd name="T21" fmla="*/ 201 h 2362"/>
                <a:gd name="T22" fmla="*/ 1459 w 1462"/>
                <a:gd name="T23" fmla="*/ 240 h 2362"/>
                <a:gd name="T24" fmla="*/ 1462 w 1462"/>
                <a:gd name="T25" fmla="*/ 281 h 2362"/>
                <a:gd name="T26" fmla="*/ 1462 w 1462"/>
                <a:gd name="T27" fmla="*/ 2081 h 2362"/>
                <a:gd name="T28" fmla="*/ 1459 w 1462"/>
                <a:gd name="T29" fmla="*/ 2122 h 2362"/>
                <a:gd name="T30" fmla="*/ 1450 w 1462"/>
                <a:gd name="T31" fmla="*/ 2161 h 2362"/>
                <a:gd name="T32" fmla="*/ 1436 w 1462"/>
                <a:gd name="T33" fmla="*/ 2199 h 2362"/>
                <a:gd name="T34" fmla="*/ 1417 w 1462"/>
                <a:gd name="T35" fmla="*/ 2233 h 2362"/>
                <a:gd name="T36" fmla="*/ 1393 w 1462"/>
                <a:gd name="T37" fmla="*/ 2265 h 2362"/>
                <a:gd name="T38" fmla="*/ 1365 w 1462"/>
                <a:gd name="T39" fmla="*/ 2292 h 2362"/>
                <a:gd name="T40" fmla="*/ 1334 w 1462"/>
                <a:gd name="T41" fmla="*/ 2317 h 2362"/>
                <a:gd name="T42" fmla="*/ 1299 w 1462"/>
                <a:gd name="T43" fmla="*/ 2336 h 2362"/>
                <a:gd name="T44" fmla="*/ 1262 w 1462"/>
                <a:gd name="T45" fmla="*/ 2349 h 2362"/>
                <a:gd name="T46" fmla="*/ 1222 w 1462"/>
                <a:gd name="T47" fmla="*/ 2359 h 2362"/>
                <a:gd name="T48" fmla="*/ 1181 w 1462"/>
                <a:gd name="T49" fmla="*/ 2362 h 2362"/>
                <a:gd name="T50" fmla="*/ 281 w 1462"/>
                <a:gd name="T51" fmla="*/ 2362 h 2362"/>
                <a:gd name="T52" fmla="*/ 240 w 1462"/>
                <a:gd name="T53" fmla="*/ 2359 h 2362"/>
                <a:gd name="T54" fmla="*/ 200 w 1462"/>
                <a:gd name="T55" fmla="*/ 2349 h 2362"/>
                <a:gd name="T56" fmla="*/ 163 w 1462"/>
                <a:gd name="T57" fmla="*/ 2336 h 2362"/>
                <a:gd name="T58" fmla="*/ 128 w 1462"/>
                <a:gd name="T59" fmla="*/ 2317 h 2362"/>
                <a:gd name="T60" fmla="*/ 97 w 1462"/>
                <a:gd name="T61" fmla="*/ 2292 h 2362"/>
                <a:gd name="T62" fmla="*/ 69 w 1462"/>
                <a:gd name="T63" fmla="*/ 2265 h 2362"/>
                <a:gd name="T64" fmla="*/ 45 w 1462"/>
                <a:gd name="T65" fmla="*/ 2233 h 2362"/>
                <a:gd name="T66" fmla="*/ 26 w 1462"/>
                <a:gd name="T67" fmla="*/ 2199 h 2362"/>
                <a:gd name="T68" fmla="*/ 12 w 1462"/>
                <a:gd name="T69" fmla="*/ 2161 h 2362"/>
                <a:gd name="T70" fmla="*/ 3 w 1462"/>
                <a:gd name="T71" fmla="*/ 2122 h 2362"/>
                <a:gd name="T72" fmla="*/ 0 w 1462"/>
                <a:gd name="T73" fmla="*/ 2081 h 2362"/>
                <a:gd name="T74" fmla="*/ 0 w 1462"/>
                <a:gd name="T75" fmla="*/ 281 h 2362"/>
                <a:gd name="T76" fmla="*/ 3 w 1462"/>
                <a:gd name="T77" fmla="*/ 240 h 2362"/>
                <a:gd name="T78" fmla="*/ 12 w 1462"/>
                <a:gd name="T79" fmla="*/ 201 h 2362"/>
                <a:gd name="T80" fmla="*/ 26 w 1462"/>
                <a:gd name="T81" fmla="*/ 163 h 2362"/>
                <a:gd name="T82" fmla="*/ 45 w 1462"/>
                <a:gd name="T83" fmla="*/ 129 h 2362"/>
                <a:gd name="T84" fmla="*/ 69 w 1462"/>
                <a:gd name="T85" fmla="*/ 97 h 2362"/>
                <a:gd name="T86" fmla="*/ 97 w 1462"/>
                <a:gd name="T87" fmla="*/ 70 h 2362"/>
                <a:gd name="T88" fmla="*/ 128 w 1462"/>
                <a:gd name="T89" fmla="*/ 45 h 2362"/>
                <a:gd name="T90" fmla="*/ 163 w 1462"/>
                <a:gd name="T91" fmla="*/ 26 h 2362"/>
                <a:gd name="T92" fmla="*/ 200 w 1462"/>
                <a:gd name="T93" fmla="*/ 13 h 2362"/>
                <a:gd name="T94" fmla="*/ 240 w 1462"/>
                <a:gd name="T95" fmla="*/ 3 h 2362"/>
                <a:gd name="T96" fmla="*/ 281 w 1462"/>
                <a:gd name="T97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2" h="2362">
                  <a:moveTo>
                    <a:pt x="281" y="0"/>
                  </a:moveTo>
                  <a:lnTo>
                    <a:pt x="1181" y="0"/>
                  </a:lnTo>
                  <a:lnTo>
                    <a:pt x="1222" y="3"/>
                  </a:lnTo>
                  <a:lnTo>
                    <a:pt x="1262" y="13"/>
                  </a:lnTo>
                  <a:lnTo>
                    <a:pt x="1299" y="26"/>
                  </a:lnTo>
                  <a:lnTo>
                    <a:pt x="1334" y="45"/>
                  </a:lnTo>
                  <a:lnTo>
                    <a:pt x="1365" y="70"/>
                  </a:lnTo>
                  <a:lnTo>
                    <a:pt x="1393" y="97"/>
                  </a:lnTo>
                  <a:lnTo>
                    <a:pt x="1417" y="129"/>
                  </a:lnTo>
                  <a:lnTo>
                    <a:pt x="1436" y="163"/>
                  </a:lnTo>
                  <a:lnTo>
                    <a:pt x="1450" y="201"/>
                  </a:lnTo>
                  <a:lnTo>
                    <a:pt x="1459" y="240"/>
                  </a:lnTo>
                  <a:lnTo>
                    <a:pt x="1462" y="281"/>
                  </a:lnTo>
                  <a:lnTo>
                    <a:pt x="1462" y="2081"/>
                  </a:lnTo>
                  <a:lnTo>
                    <a:pt x="1459" y="2122"/>
                  </a:lnTo>
                  <a:lnTo>
                    <a:pt x="1450" y="2161"/>
                  </a:lnTo>
                  <a:lnTo>
                    <a:pt x="1436" y="2199"/>
                  </a:lnTo>
                  <a:lnTo>
                    <a:pt x="1417" y="2233"/>
                  </a:lnTo>
                  <a:lnTo>
                    <a:pt x="1393" y="2265"/>
                  </a:lnTo>
                  <a:lnTo>
                    <a:pt x="1365" y="2292"/>
                  </a:lnTo>
                  <a:lnTo>
                    <a:pt x="1334" y="2317"/>
                  </a:lnTo>
                  <a:lnTo>
                    <a:pt x="1299" y="2336"/>
                  </a:lnTo>
                  <a:lnTo>
                    <a:pt x="1262" y="2349"/>
                  </a:lnTo>
                  <a:lnTo>
                    <a:pt x="1222" y="2359"/>
                  </a:lnTo>
                  <a:lnTo>
                    <a:pt x="1181" y="2362"/>
                  </a:lnTo>
                  <a:lnTo>
                    <a:pt x="281" y="2362"/>
                  </a:lnTo>
                  <a:lnTo>
                    <a:pt x="240" y="2359"/>
                  </a:lnTo>
                  <a:lnTo>
                    <a:pt x="200" y="2349"/>
                  </a:lnTo>
                  <a:lnTo>
                    <a:pt x="163" y="2336"/>
                  </a:lnTo>
                  <a:lnTo>
                    <a:pt x="128" y="2317"/>
                  </a:lnTo>
                  <a:lnTo>
                    <a:pt x="97" y="2292"/>
                  </a:lnTo>
                  <a:lnTo>
                    <a:pt x="69" y="2265"/>
                  </a:lnTo>
                  <a:lnTo>
                    <a:pt x="45" y="2233"/>
                  </a:lnTo>
                  <a:lnTo>
                    <a:pt x="26" y="2199"/>
                  </a:lnTo>
                  <a:lnTo>
                    <a:pt x="12" y="2161"/>
                  </a:lnTo>
                  <a:lnTo>
                    <a:pt x="3" y="2122"/>
                  </a:lnTo>
                  <a:lnTo>
                    <a:pt x="0" y="2081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2" y="201"/>
                  </a:lnTo>
                  <a:lnTo>
                    <a:pt x="26" y="163"/>
                  </a:lnTo>
                  <a:lnTo>
                    <a:pt x="45" y="129"/>
                  </a:lnTo>
                  <a:lnTo>
                    <a:pt x="69" y="97"/>
                  </a:lnTo>
                  <a:lnTo>
                    <a:pt x="97" y="70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3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dirty="0">
                <a:latin typeface="Arial" charset="0"/>
              </a:endParaRPr>
            </a:p>
          </p:txBody>
        </p:sp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7209263" y="1942469"/>
              <a:ext cx="489057" cy="850292"/>
            </a:xfrm>
            <a:custGeom>
              <a:avLst/>
              <a:gdLst>
                <a:gd name="T0" fmla="*/ 596 w 1236"/>
                <a:gd name="T1" fmla="*/ 1858 h 2136"/>
                <a:gd name="T2" fmla="*/ 559 w 1236"/>
                <a:gd name="T3" fmla="*/ 1880 h 2136"/>
                <a:gd name="T4" fmla="*/ 537 w 1236"/>
                <a:gd name="T5" fmla="*/ 1917 h 2136"/>
                <a:gd name="T6" fmla="*/ 537 w 1236"/>
                <a:gd name="T7" fmla="*/ 1962 h 2136"/>
                <a:gd name="T8" fmla="*/ 559 w 1236"/>
                <a:gd name="T9" fmla="*/ 1999 h 2136"/>
                <a:gd name="T10" fmla="*/ 596 w 1236"/>
                <a:gd name="T11" fmla="*/ 2021 h 2136"/>
                <a:gd name="T12" fmla="*/ 640 w 1236"/>
                <a:gd name="T13" fmla="*/ 2021 h 2136"/>
                <a:gd name="T14" fmla="*/ 677 w 1236"/>
                <a:gd name="T15" fmla="*/ 1999 h 2136"/>
                <a:gd name="T16" fmla="*/ 699 w 1236"/>
                <a:gd name="T17" fmla="*/ 1962 h 2136"/>
                <a:gd name="T18" fmla="*/ 699 w 1236"/>
                <a:gd name="T19" fmla="*/ 1917 h 2136"/>
                <a:gd name="T20" fmla="*/ 677 w 1236"/>
                <a:gd name="T21" fmla="*/ 1880 h 2136"/>
                <a:gd name="T22" fmla="*/ 640 w 1236"/>
                <a:gd name="T23" fmla="*/ 1858 h 2136"/>
                <a:gd name="T24" fmla="*/ 112 w 1236"/>
                <a:gd name="T25" fmla="*/ 225 h 2136"/>
                <a:gd name="T26" fmla="*/ 1124 w 1236"/>
                <a:gd name="T27" fmla="*/ 1743 h 2136"/>
                <a:gd name="T28" fmla="*/ 112 w 1236"/>
                <a:gd name="T29" fmla="*/ 225 h 2136"/>
                <a:gd name="T30" fmla="*/ 1068 w 1236"/>
                <a:gd name="T31" fmla="*/ 0 h 2136"/>
                <a:gd name="T32" fmla="*/ 1127 w 1236"/>
                <a:gd name="T33" fmla="*/ 11 h 2136"/>
                <a:gd name="T34" fmla="*/ 1177 w 1236"/>
                <a:gd name="T35" fmla="*/ 39 h 2136"/>
                <a:gd name="T36" fmla="*/ 1214 w 1236"/>
                <a:gd name="T37" fmla="*/ 83 h 2136"/>
                <a:gd name="T38" fmla="*/ 1234 w 1236"/>
                <a:gd name="T39" fmla="*/ 138 h 2136"/>
                <a:gd name="T40" fmla="*/ 1236 w 1236"/>
                <a:gd name="T41" fmla="*/ 1968 h 2136"/>
                <a:gd name="T42" fmla="*/ 1225 w 1236"/>
                <a:gd name="T43" fmla="*/ 2026 h 2136"/>
                <a:gd name="T44" fmla="*/ 1197 w 1236"/>
                <a:gd name="T45" fmla="*/ 2076 h 2136"/>
                <a:gd name="T46" fmla="*/ 1153 w 1236"/>
                <a:gd name="T47" fmla="*/ 2113 h 2136"/>
                <a:gd name="T48" fmla="*/ 1099 w 1236"/>
                <a:gd name="T49" fmla="*/ 2134 h 2136"/>
                <a:gd name="T50" fmla="*/ 168 w 1236"/>
                <a:gd name="T51" fmla="*/ 2136 h 2136"/>
                <a:gd name="T52" fmla="*/ 109 w 1236"/>
                <a:gd name="T53" fmla="*/ 2125 h 2136"/>
                <a:gd name="T54" fmla="*/ 59 w 1236"/>
                <a:gd name="T55" fmla="*/ 2097 h 2136"/>
                <a:gd name="T56" fmla="*/ 22 w 1236"/>
                <a:gd name="T57" fmla="*/ 2053 h 2136"/>
                <a:gd name="T58" fmla="*/ 2 w 1236"/>
                <a:gd name="T59" fmla="*/ 1998 h 2136"/>
                <a:gd name="T60" fmla="*/ 0 w 1236"/>
                <a:gd name="T61" fmla="*/ 168 h 2136"/>
                <a:gd name="T62" fmla="*/ 11 w 1236"/>
                <a:gd name="T63" fmla="*/ 110 h 2136"/>
                <a:gd name="T64" fmla="*/ 39 w 1236"/>
                <a:gd name="T65" fmla="*/ 60 h 2136"/>
                <a:gd name="T66" fmla="*/ 83 w 1236"/>
                <a:gd name="T67" fmla="*/ 23 h 2136"/>
                <a:gd name="T68" fmla="*/ 137 w 1236"/>
                <a:gd name="T69" fmla="*/ 2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6" h="2136">
                  <a:moveTo>
                    <a:pt x="618" y="1855"/>
                  </a:moveTo>
                  <a:lnTo>
                    <a:pt x="596" y="1858"/>
                  </a:lnTo>
                  <a:lnTo>
                    <a:pt x="576" y="1867"/>
                  </a:lnTo>
                  <a:lnTo>
                    <a:pt x="559" y="1880"/>
                  </a:lnTo>
                  <a:lnTo>
                    <a:pt x="545" y="1897"/>
                  </a:lnTo>
                  <a:lnTo>
                    <a:pt x="537" y="1917"/>
                  </a:lnTo>
                  <a:lnTo>
                    <a:pt x="533" y="1940"/>
                  </a:lnTo>
                  <a:lnTo>
                    <a:pt x="537" y="1962"/>
                  </a:lnTo>
                  <a:lnTo>
                    <a:pt x="545" y="1982"/>
                  </a:lnTo>
                  <a:lnTo>
                    <a:pt x="559" y="1999"/>
                  </a:lnTo>
                  <a:lnTo>
                    <a:pt x="576" y="2012"/>
                  </a:lnTo>
                  <a:lnTo>
                    <a:pt x="596" y="2021"/>
                  </a:lnTo>
                  <a:lnTo>
                    <a:pt x="618" y="2024"/>
                  </a:lnTo>
                  <a:lnTo>
                    <a:pt x="640" y="2021"/>
                  </a:lnTo>
                  <a:lnTo>
                    <a:pt x="660" y="2012"/>
                  </a:lnTo>
                  <a:lnTo>
                    <a:pt x="677" y="1999"/>
                  </a:lnTo>
                  <a:lnTo>
                    <a:pt x="691" y="1982"/>
                  </a:lnTo>
                  <a:lnTo>
                    <a:pt x="699" y="1962"/>
                  </a:lnTo>
                  <a:lnTo>
                    <a:pt x="703" y="1940"/>
                  </a:lnTo>
                  <a:lnTo>
                    <a:pt x="699" y="1917"/>
                  </a:lnTo>
                  <a:lnTo>
                    <a:pt x="691" y="1897"/>
                  </a:lnTo>
                  <a:lnTo>
                    <a:pt x="677" y="1880"/>
                  </a:lnTo>
                  <a:lnTo>
                    <a:pt x="660" y="1867"/>
                  </a:lnTo>
                  <a:lnTo>
                    <a:pt x="640" y="1858"/>
                  </a:lnTo>
                  <a:lnTo>
                    <a:pt x="618" y="1855"/>
                  </a:lnTo>
                  <a:close/>
                  <a:moveTo>
                    <a:pt x="112" y="225"/>
                  </a:moveTo>
                  <a:lnTo>
                    <a:pt x="112" y="1743"/>
                  </a:lnTo>
                  <a:lnTo>
                    <a:pt x="1124" y="1743"/>
                  </a:lnTo>
                  <a:lnTo>
                    <a:pt x="1124" y="225"/>
                  </a:lnTo>
                  <a:lnTo>
                    <a:pt x="112" y="225"/>
                  </a:lnTo>
                  <a:close/>
                  <a:moveTo>
                    <a:pt x="168" y="0"/>
                  </a:moveTo>
                  <a:lnTo>
                    <a:pt x="1068" y="0"/>
                  </a:lnTo>
                  <a:lnTo>
                    <a:pt x="1099" y="2"/>
                  </a:lnTo>
                  <a:lnTo>
                    <a:pt x="1127" y="11"/>
                  </a:lnTo>
                  <a:lnTo>
                    <a:pt x="1153" y="23"/>
                  </a:lnTo>
                  <a:lnTo>
                    <a:pt x="1177" y="39"/>
                  </a:lnTo>
                  <a:lnTo>
                    <a:pt x="1197" y="60"/>
                  </a:lnTo>
                  <a:lnTo>
                    <a:pt x="1214" y="83"/>
                  </a:lnTo>
                  <a:lnTo>
                    <a:pt x="1225" y="110"/>
                  </a:lnTo>
                  <a:lnTo>
                    <a:pt x="1234" y="138"/>
                  </a:lnTo>
                  <a:lnTo>
                    <a:pt x="1236" y="168"/>
                  </a:lnTo>
                  <a:lnTo>
                    <a:pt x="1236" y="1968"/>
                  </a:lnTo>
                  <a:lnTo>
                    <a:pt x="1234" y="1998"/>
                  </a:lnTo>
                  <a:lnTo>
                    <a:pt x="1225" y="2026"/>
                  </a:lnTo>
                  <a:lnTo>
                    <a:pt x="1214" y="2053"/>
                  </a:lnTo>
                  <a:lnTo>
                    <a:pt x="1197" y="2076"/>
                  </a:lnTo>
                  <a:lnTo>
                    <a:pt x="1177" y="2097"/>
                  </a:lnTo>
                  <a:lnTo>
                    <a:pt x="1153" y="2113"/>
                  </a:lnTo>
                  <a:lnTo>
                    <a:pt x="1127" y="2125"/>
                  </a:lnTo>
                  <a:lnTo>
                    <a:pt x="1099" y="2134"/>
                  </a:lnTo>
                  <a:lnTo>
                    <a:pt x="1068" y="2136"/>
                  </a:lnTo>
                  <a:lnTo>
                    <a:pt x="168" y="2136"/>
                  </a:lnTo>
                  <a:lnTo>
                    <a:pt x="137" y="2134"/>
                  </a:lnTo>
                  <a:lnTo>
                    <a:pt x="109" y="2125"/>
                  </a:lnTo>
                  <a:lnTo>
                    <a:pt x="83" y="2113"/>
                  </a:lnTo>
                  <a:lnTo>
                    <a:pt x="59" y="2097"/>
                  </a:lnTo>
                  <a:lnTo>
                    <a:pt x="39" y="2076"/>
                  </a:lnTo>
                  <a:lnTo>
                    <a:pt x="22" y="2053"/>
                  </a:lnTo>
                  <a:lnTo>
                    <a:pt x="11" y="2026"/>
                  </a:lnTo>
                  <a:lnTo>
                    <a:pt x="2" y="1998"/>
                  </a:lnTo>
                  <a:lnTo>
                    <a:pt x="0" y="1968"/>
                  </a:lnTo>
                  <a:lnTo>
                    <a:pt x="0" y="168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2" y="83"/>
                  </a:lnTo>
                  <a:lnTo>
                    <a:pt x="39" y="60"/>
                  </a:lnTo>
                  <a:lnTo>
                    <a:pt x="59" y="39"/>
                  </a:lnTo>
                  <a:lnTo>
                    <a:pt x="83" y="23"/>
                  </a:lnTo>
                  <a:lnTo>
                    <a:pt x="109" y="11"/>
                  </a:lnTo>
                  <a:lnTo>
                    <a:pt x="137" y="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99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41418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2018 DevSummit PPT Templat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62A57839-816C-DD40-89BF-1C32BC75980C}" vid="{B3749CB9-E79A-FB42-8D76-A7C3AB67D11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56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60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1353</Words>
  <Application>Microsoft Macintosh PowerPoint</Application>
  <PresentationFormat>Custom</PresentationFormat>
  <Paragraphs>459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Esri_Corporate_Template-Dark</vt:lpstr>
      <vt:lpstr>2018 DevSummit PPT Template</vt:lpstr>
      <vt:lpstr>ArcGIS API for JavaScript: Using Arcade with your Apps</vt:lpstr>
      <vt:lpstr>Session Goals</vt:lpstr>
      <vt:lpstr>PowerPoint Presentation</vt:lpstr>
      <vt:lpstr>Arcade Purpose</vt:lpstr>
      <vt:lpstr>Hello World </vt:lpstr>
      <vt:lpstr>PowerPoint Presentation</vt:lpstr>
      <vt:lpstr>PowerPoint Presentation</vt:lpstr>
      <vt:lpstr>ArcGIS: Make, Share, Anywhere</vt:lpstr>
      <vt:lpstr>ArcGIS Environments and Platforms </vt:lpstr>
      <vt:lpstr>ArcGIS: Make, Share, Anywhere - Challenges</vt:lpstr>
      <vt:lpstr>Arcade Goals</vt:lpstr>
      <vt:lpstr>PowerPoint Presentation</vt:lpstr>
      <vt:lpstr>Arcade examples</vt:lpstr>
      <vt:lpstr>Language Overview</vt:lpstr>
      <vt:lpstr>Arcade : Language Features</vt:lpstr>
      <vt:lpstr>Implicit Returns</vt:lpstr>
      <vt:lpstr>Case Insensitive</vt:lpstr>
      <vt:lpstr>Functions</vt:lpstr>
      <vt:lpstr>Global Variables and Profiles</vt:lpstr>
      <vt:lpstr>Exploring Profiles and Functions in the Playground</vt:lpstr>
      <vt:lpstr>Type System</vt:lpstr>
      <vt:lpstr>Implicit and Explicit Type Casting</vt:lpstr>
      <vt:lpstr>If Statement</vt:lpstr>
      <vt:lpstr>For Statement</vt:lpstr>
      <vt:lpstr>User Defined Functions</vt:lpstr>
      <vt:lpstr>Variable Assignment </vt:lpstr>
      <vt:lpstr>Demos</vt:lpstr>
      <vt:lpstr>PowerPoint Presentation</vt:lpstr>
      <vt:lpstr>ESRI JS API  : Arcade Expressions</vt:lpstr>
      <vt:lpstr>ESRI JS API  : Arcade Expressions</vt:lpstr>
      <vt:lpstr>ESRI JS API  : Arcade Expressions in JS API 3.19</vt:lpstr>
      <vt:lpstr>Practicalities:   Scripts in Script</vt:lpstr>
      <vt:lpstr>Demos</vt:lpstr>
      <vt:lpstr>Arcade Interpreter : Inside of JS App using Arcade</vt:lpstr>
      <vt:lpstr>Future</vt:lpstr>
      <vt:lpstr>PowerPoint Presentation</vt:lpstr>
      <vt:lpstr>PowerPoint Presentation</vt:lpstr>
      <vt:lpstr>PowerPoint Presentation</vt:lpstr>
      <vt:lpstr>Resources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2018-02-07T21:21:17Z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